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4"/>
  </p:sldMasterIdLst>
  <p:notesMasterIdLst>
    <p:notesMasterId r:id="rId6"/>
  </p:notesMasterIdLst>
  <p:handoutMasterIdLst>
    <p:handoutMasterId r:id="rId7"/>
  </p:handoutMasterIdLst>
  <p:sldIdLst>
    <p:sldId id="359" r:id="rId5"/>
  </p:sldIdLst>
  <p:sldSz cx="9144000" cy="5143500" type="screen16x9"/>
  <p:notesSz cx="6858000" cy="91440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>
          <p15:clr>
            <a:srgbClr val="A4A3A4"/>
          </p15:clr>
        </p15:guide>
        <p15:guide id="3" pos="5760" userDrawn="1">
          <p15:clr>
            <a:srgbClr val="A4A3A4"/>
          </p15:clr>
        </p15:guide>
        <p15:guide id="4" orient="horz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pos="173">
          <p15:clr>
            <a:srgbClr val="A4A3A4"/>
          </p15:clr>
        </p15:guide>
        <p15:guide id="4" pos="414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leen Watson" initials="KW" lastIdx="1" clrIdx="0"/>
  <p:cmAuthor id="2" name="Kathleen Watson" initials="KW [2]" lastIdx="1" clrIdx="1"/>
  <p:cmAuthor id="3" name="Kathleen Watson" initials="KW [3]" lastIdx="1" clrIdx="2"/>
  <p:cmAuthor id="4" name="Kathleen Watson" initials="KW [4]" lastIdx="1" clrIdx="3"/>
  <p:cmAuthor id="5" name="Kathleen Watson" initials="KW [5]" lastIdx="1" clrIdx="4"/>
  <p:cmAuthor id="6" name="Kathleen Watson" initials="KW [6]" lastIdx="1" clrIdx="5"/>
  <p:cmAuthor id="7" name="Kathleen Watson" initials="KW [7]" lastIdx="1" clrIdx="6"/>
  <p:cmAuthor id="8" name="Kathleen Watson" initials="KW [8]" lastIdx="1" clrIdx="7"/>
  <p:cmAuthor id="9" name="Kathleen Watson" initials="KW [9]" lastIdx="1" clrIdx="8"/>
  <p:cmAuthor id="10" name="Kathleen Watson" initials="KW [10]" lastIdx="1" clrIdx="9"/>
  <p:cmAuthor id="11" name="Kathleen Watson" initials="KW [11]" lastIdx="1" clrIdx="10"/>
  <p:cmAuthor id="12" name="Kathleen Watson" initials="KW [12]" lastIdx="1" clrIdx="11"/>
  <p:cmAuthor id="13" name="Jeff San Miguel" initials="JSM" lastIdx="1" clrIdx="12"/>
  <p:cmAuthor id="14" name="Jeff San Miguel" initials="JSM [2]" lastIdx="1" clrIdx="13"/>
  <p:cmAuthor id="15" name="Jeff San Miguel" initials="JSM [3]" lastIdx="1" clrIdx="14"/>
  <p:cmAuthor id="16" name="Jeff San Miguel" initials="JSM [4]" lastIdx="1" clrIdx="15"/>
  <p:cmAuthor id="17" name="Jeff San Miguel" initials="JSM [5]" lastIdx="1" clrIdx="16"/>
  <p:cmAuthor id="18" name="Jeff San Miguel" initials="JSM [6]" lastIdx="1" clrIdx="17"/>
  <p:cmAuthor id="19" name="Jeff San Miguel" initials="JSM [7]" lastIdx="1" clrIdx="18"/>
  <p:cmAuthor id="20" name="Jeff San Miguel" initials="JSM [8]" lastIdx="1" clrIdx="19"/>
  <p:cmAuthor id="21" name="Jeff San Miguel" initials="JSM [9]" lastIdx="1" clrIdx="2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1F1"/>
    <a:srgbClr val="E8E8E7"/>
    <a:srgbClr val="271E1C"/>
    <a:srgbClr val="0E1628"/>
    <a:srgbClr val="000000"/>
    <a:srgbClr val="135295"/>
    <a:srgbClr val="032F46"/>
    <a:srgbClr val="06252F"/>
    <a:srgbClr val="0B3F4E"/>
    <a:srgbClr val="0A2F3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654CC6-15AC-4CA9-97DA-AC543599C69D}" v="40" dt="2020-01-24T00:59:13.2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6395" autoAdjust="0"/>
  </p:normalViewPr>
  <p:slideViewPr>
    <p:cSldViewPr snapToGrid="0" snapToObjects="1" showGuides="1">
      <p:cViewPr varScale="1">
        <p:scale>
          <a:sx n="161" d="100"/>
          <a:sy n="161" d="100"/>
        </p:scale>
        <p:origin x="156" y="198"/>
      </p:cViewPr>
      <p:guideLst>
        <p:guide orient="horz" pos="3240"/>
        <p:guide/>
        <p:guide pos="5760"/>
        <p:guide orient="horz"/>
      </p:guideLst>
    </p:cSldViewPr>
  </p:slideViewPr>
  <p:outlineViewPr>
    <p:cViewPr>
      <p:scale>
        <a:sx n="33" d="100"/>
        <a:sy n="33" d="100"/>
      </p:scale>
      <p:origin x="0" y="-26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 snapToGrid="0" snapToObjects="1">
      <p:cViewPr varScale="1">
        <p:scale>
          <a:sx n="153" d="100"/>
          <a:sy n="153" d="100"/>
        </p:scale>
        <p:origin x="5880" y="176"/>
      </p:cViewPr>
      <p:guideLst>
        <p:guide orient="horz" pos="2880"/>
        <p:guide pos="2160"/>
        <p:guide pos="173"/>
        <p:guide pos="414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Chapman" userId="4b05e0cd-2fa4-4dc6-8725-77a18d27011b" providerId="ADAL" clId="{10654CC6-15AC-4CA9-97DA-AC543599C69D}"/>
    <pc:docChg chg="undo custSel modSld modMainMaster">
      <pc:chgData name="Robert Chapman" userId="4b05e0cd-2fa4-4dc6-8725-77a18d27011b" providerId="ADAL" clId="{10654CC6-15AC-4CA9-97DA-AC543599C69D}" dt="2020-01-24T00:59:13.269" v="168"/>
      <pc:docMkLst>
        <pc:docMk/>
      </pc:docMkLst>
      <pc:sldChg chg="modSp modAnim">
        <pc:chgData name="Robert Chapman" userId="4b05e0cd-2fa4-4dc6-8725-77a18d27011b" providerId="ADAL" clId="{10654CC6-15AC-4CA9-97DA-AC543599C69D}" dt="2020-01-24T00:59:13.269" v="168"/>
        <pc:sldMkLst>
          <pc:docMk/>
          <pc:sldMk cId="258197580" sldId="359"/>
        </pc:sldMkLst>
        <pc:spChg chg="mod">
          <ac:chgData name="Robert Chapman" userId="4b05e0cd-2fa4-4dc6-8725-77a18d27011b" providerId="ADAL" clId="{10654CC6-15AC-4CA9-97DA-AC543599C69D}" dt="2020-01-24T00:49:07.693" v="167" actId="20577"/>
          <ac:spMkLst>
            <pc:docMk/>
            <pc:sldMk cId="258197580" sldId="359"/>
            <ac:spMk id="3" creationId="{00000000-0000-0000-0000-000000000000}"/>
          </ac:spMkLst>
        </pc:spChg>
      </pc:sldChg>
      <pc:sldMasterChg chg="addSp delSp modSp modSldLayout">
        <pc:chgData name="Robert Chapman" userId="4b05e0cd-2fa4-4dc6-8725-77a18d27011b" providerId="ADAL" clId="{10654CC6-15AC-4CA9-97DA-AC543599C69D}" dt="2020-01-24T00:47:04.643" v="151" actId="121"/>
        <pc:sldMasterMkLst>
          <pc:docMk/>
          <pc:sldMasterMk cId="3961590733" sldId="2147483830"/>
        </pc:sldMasterMkLst>
        <pc:spChg chg="add mod">
          <ac:chgData name="Robert Chapman" userId="4b05e0cd-2fa4-4dc6-8725-77a18d27011b" providerId="ADAL" clId="{10654CC6-15AC-4CA9-97DA-AC543599C69D}" dt="2020-01-24T00:47:04.643" v="151" actId="121"/>
          <ac:spMkLst>
            <pc:docMk/>
            <pc:sldMasterMk cId="3961590733" sldId="2147483830"/>
            <ac:spMk id="3" creationId="{CFD0D37F-3FC2-4592-AB04-6097391B72EC}"/>
          </ac:spMkLst>
        </pc:spChg>
        <pc:spChg chg="del mod">
          <ac:chgData name="Robert Chapman" userId="4b05e0cd-2fa4-4dc6-8725-77a18d27011b" providerId="ADAL" clId="{10654CC6-15AC-4CA9-97DA-AC543599C69D}" dt="2020-01-24T00:40:53.182" v="90"/>
          <ac:spMkLst>
            <pc:docMk/>
            <pc:sldMasterMk cId="3961590733" sldId="2147483830"/>
            <ac:spMk id="38" creationId="{5EB21EE5-CF1A-DC4E-9777-0170327B8B5B}"/>
          </ac:spMkLst>
        </pc:spChg>
        <pc:sldLayoutChg chg="addSp delSp modSp">
          <pc:chgData name="Robert Chapman" userId="4b05e0cd-2fa4-4dc6-8725-77a18d27011b" providerId="ADAL" clId="{10654CC6-15AC-4CA9-97DA-AC543599C69D}" dt="2020-01-24T00:43:50.394" v="93" actId="767"/>
          <pc:sldLayoutMkLst>
            <pc:docMk/>
            <pc:sldMasterMk cId="3961590733" sldId="2147483830"/>
            <pc:sldLayoutMk cId="1507190631" sldId="2147483835"/>
          </pc:sldLayoutMkLst>
          <pc:spChg chg="add del mod">
            <ac:chgData name="Robert Chapman" userId="4b05e0cd-2fa4-4dc6-8725-77a18d27011b" providerId="ADAL" clId="{10654CC6-15AC-4CA9-97DA-AC543599C69D}" dt="2020-01-24T00:43:50.394" v="93" actId="767"/>
            <ac:spMkLst>
              <pc:docMk/>
              <pc:sldMasterMk cId="3961590733" sldId="2147483830"/>
              <pc:sldLayoutMk cId="1507190631" sldId="2147483835"/>
              <ac:spMk id="2" creationId="{A78054C2-D1C0-4F77-B2BD-2BCF6B8667B1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3F974-BB90-4059-9901-8147A3A63439}" type="datetimeFigureOut">
              <a:rPr lang="en-US" smtClean="0"/>
              <a:pPr/>
              <a:t>01/23/20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5FBB6-509D-433A-BC0A-FC2E7C728BA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806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84200" y="849313"/>
            <a:ext cx="5689600" cy="3200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5010" y="4236396"/>
            <a:ext cx="6414557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92625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171450" indent="-171450" algn="l" defTabSz="914400" rtl="0" eaLnBrk="1" latinLnBrk="0" hangingPunct="1">
      <a:lnSpc>
        <a:spcPct val="95000"/>
      </a:lnSpc>
      <a:spcBef>
        <a:spcPts val="800"/>
      </a:spcBef>
      <a:spcAft>
        <a:spcPts val="600"/>
      </a:spcAft>
      <a:buClr>
        <a:schemeClr val="accent2"/>
      </a:buClr>
      <a:buFont typeface="Wingdings" pitchFamily="2" charset="2"/>
      <a:buChar char="§"/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39725" indent="-165100" algn="l" defTabSz="914400" rtl="0" eaLnBrk="1" latinLnBrk="0" hangingPunct="1">
      <a:lnSpc>
        <a:spcPct val="85000"/>
      </a:lnSpc>
      <a:spcBef>
        <a:spcPts val="0"/>
      </a:spcBef>
      <a:spcAft>
        <a:spcPts val="400"/>
      </a:spcAft>
      <a:buClr>
        <a:schemeClr val="tx1">
          <a:lumMod val="85000"/>
          <a:lumOff val="15000"/>
        </a:schemeClr>
      </a:buClr>
      <a:buFont typeface="HelveticaNeueLT Std" pitchFamily="34" charset="0"/>
      <a:buChar char="‐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57200" indent="-117475" algn="l" defTabSz="914400" rtl="0" eaLnBrk="1" latinLnBrk="0" hangingPunct="1">
      <a:lnSpc>
        <a:spcPct val="85000"/>
      </a:lnSpc>
      <a:spcBef>
        <a:spcPts val="0"/>
      </a:spcBef>
      <a:spcAft>
        <a:spcPts val="400"/>
      </a:spcAft>
      <a:buClr>
        <a:schemeClr val="tx1">
          <a:lumMod val="85000"/>
          <a:lumOff val="15000"/>
        </a:schemeClr>
      </a:buClr>
      <a:buFont typeface="HelveticaNeueLT Std" pitchFamily="34" charset="0"/>
      <a:buChar char="‐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4675" indent="-117475" algn="l" defTabSz="914400" rtl="0" eaLnBrk="1" latinLnBrk="0" hangingPunct="1">
      <a:lnSpc>
        <a:spcPct val="85000"/>
      </a:lnSpc>
      <a:spcBef>
        <a:spcPts val="0"/>
      </a:spcBef>
      <a:spcAft>
        <a:spcPts val="400"/>
      </a:spcAft>
      <a:buClr>
        <a:schemeClr val="tx1">
          <a:lumMod val="85000"/>
          <a:lumOff val="15000"/>
        </a:schemeClr>
      </a:buClr>
      <a:buFont typeface="HelveticaNeueLT Std" pitchFamily="34" charset="0"/>
      <a:buChar char="‐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39775" indent="-165100" algn="l" defTabSz="914400" rtl="0" eaLnBrk="1" latinLnBrk="0" hangingPunct="1">
      <a:lnSpc>
        <a:spcPct val="85000"/>
      </a:lnSpc>
      <a:spcBef>
        <a:spcPts val="0"/>
      </a:spcBef>
      <a:spcAft>
        <a:spcPts val="400"/>
      </a:spcAft>
      <a:buClr>
        <a:schemeClr val="tx1">
          <a:lumMod val="85000"/>
          <a:lumOff val="15000"/>
        </a:schemeClr>
      </a:buClr>
      <a:buFont typeface="HelveticaNeueLT Std" pitchFamily="34" charset="0"/>
      <a:buChar char="‐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84200" y="849313"/>
            <a:ext cx="5689600" cy="3200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060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103">
            <a:extLst>
              <a:ext uri="{FF2B5EF4-FFF2-40B4-BE49-F238E27FC236}">
                <a16:creationId xmlns:a16="http://schemas.microsoft.com/office/drawing/2014/main" id="{BBAB27B5-0574-324F-803C-967883763FE5}"/>
              </a:ext>
            </a:extLst>
          </p:cNvPr>
          <p:cNvSpPr/>
          <p:nvPr userDrawn="1"/>
        </p:nvSpPr>
        <p:spPr>
          <a:xfrm>
            <a:off x="0" y="0"/>
            <a:ext cx="9153144" cy="5157216"/>
          </a:xfrm>
          <a:prstGeom prst="rect">
            <a:avLst/>
          </a:prstGeom>
          <a:solidFill>
            <a:srgbClr val="F2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pic>
        <p:nvPicPr>
          <p:cNvPr id="102" name="Picture 101">
            <a:extLst>
              <a:ext uri="{FF2B5EF4-FFF2-40B4-BE49-F238E27FC236}">
                <a16:creationId xmlns:a16="http://schemas.microsoft.com/office/drawing/2014/main" id="{0FA9B860-54C4-BF42-B6FB-5E9E9C2110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55575" cy="515721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611" y="4915450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11F478C-84AE-4601-9BE4-60468A3A6C06}" type="slidenum">
              <a:rPr lang="en-US" sz="800" smtClean="0">
                <a:solidFill>
                  <a:prstClr val="white">
                    <a:alpha val="50000"/>
                  </a:prstClr>
                </a:solidFill>
                <a:latin typeface="Arial"/>
              </a:rPr>
              <a:pPr/>
              <a:t>‹#›</a:t>
            </a:fld>
            <a:endParaRPr lang="en-US" sz="800" dirty="0">
              <a:solidFill>
                <a:prstClr val="white">
                  <a:alpha val="50000"/>
                </a:prstClr>
              </a:solidFill>
              <a:latin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92340" y="4911221"/>
            <a:ext cx="28119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rPr>
              <a:t>© Hitachi Vantara Corporation 2019. All Rights Reserved.</a:t>
            </a:r>
          </a:p>
        </p:txBody>
      </p:sp>
      <p:sp>
        <p:nvSpPr>
          <p:cNvPr id="2" name="Parallelogram 1">
            <a:extLst>
              <a:ext uri="{FF2B5EF4-FFF2-40B4-BE49-F238E27FC236}">
                <a16:creationId xmlns:a16="http://schemas.microsoft.com/office/drawing/2014/main" id="{5D58B749-0CC1-114C-B290-D92892EC546B}"/>
              </a:ext>
            </a:extLst>
          </p:cNvPr>
          <p:cNvSpPr/>
          <p:nvPr/>
        </p:nvSpPr>
        <p:spPr>
          <a:xfrm>
            <a:off x="4047344" y="1031875"/>
            <a:ext cx="5056984" cy="3140074"/>
          </a:xfrm>
          <a:prstGeom prst="parallelogram">
            <a:avLst>
              <a:gd name="adj" fmla="val 87626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2932" y="2803117"/>
            <a:ext cx="4286425" cy="830997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charset="2"/>
              <a:buNone/>
              <a:tabLst/>
              <a:defRPr sz="2400" cap="none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placeholder</a:t>
            </a:r>
          </a:p>
          <a:p>
            <a:r>
              <a:rPr lang="en-US" dirty="0"/>
              <a:t>Subtitle placeholder</a:t>
            </a:r>
          </a:p>
        </p:txBody>
      </p:sp>
      <p:sp>
        <p:nvSpPr>
          <p:cNvPr id="57" name="Title 1"/>
          <p:cNvSpPr>
            <a:spLocks noGrp="1"/>
          </p:cNvSpPr>
          <p:nvPr>
            <p:ph type="ctrTitle" hasCustomPrompt="1"/>
          </p:nvPr>
        </p:nvSpPr>
        <p:spPr>
          <a:xfrm>
            <a:off x="502932" y="725773"/>
            <a:ext cx="5148359" cy="2071294"/>
          </a:xfrm>
          <a:prstGeom prst="rect">
            <a:avLst/>
          </a:prstGeom>
          <a:effectLst/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 b="1" cap="none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2 Line Hitachi Title Slide Placeholder </a:t>
            </a:r>
            <a:br>
              <a:rPr lang="en-US" dirty="0"/>
            </a:br>
            <a:r>
              <a:rPr lang="en-US" dirty="0"/>
              <a:t>2 Line Hitachi 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02933" y="3905309"/>
            <a:ext cx="3544411" cy="307777"/>
          </a:xfr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400" b="1" baseline="0">
                <a:solidFill>
                  <a:schemeClr val="tx1"/>
                </a:solidFill>
              </a:defRPr>
            </a:lvl1pPr>
            <a:lvl2pPr marL="280987" indent="0">
              <a:buNone/>
              <a:defRPr/>
            </a:lvl2pPr>
            <a:lvl3pPr marL="574675" indent="0">
              <a:buNone/>
              <a:defRPr/>
            </a:lvl3pPr>
            <a:lvl4pPr marL="855663" indent="0">
              <a:buNone/>
              <a:defRPr/>
            </a:lvl4pPr>
            <a:lvl5pPr marL="1090613" indent="0">
              <a:buNone/>
              <a:defRPr/>
            </a:lvl5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7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502933" y="4134651"/>
            <a:ext cx="3544411" cy="461665"/>
          </a:xfr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sz="1200">
                <a:solidFill>
                  <a:schemeClr val="tx1"/>
                </a:solidFill>
              </a:defRPr>
            </a:lvl1pPr>
            <a:lvl2pPr marL="280987" indent="0">
              <a:buNone/>
              <a:defRPr/>
            </a:lvl2pPr>
            <a:lvl3pPr marL="574675" indent="0">
              <a:buNone/>
              <a:defRPr/>
            </a:lvl3pPr>
            <a:lvl4pPr marL="855663" indent="0">
              <a:buNone/>
              <a:defRPr/>
            </a:lvl4pPr>
            <a:lvl5pPr marL="1090613" indent="0">
              <a:buNone/>
              <a:defRPr/>
            </a:lvl5pPr>
          </a:lstStyle>
          <a:p>
            <a:pPr lvl="0"/>
            <a:r>
              <a:rPr lang="en-US" dirty="0"/>
              <a:t>Title/Department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4EEFB5C-B463-1E44-9A2E-65D5067F0CDE}"/>
              </a:ext>
            </a:extLst>
          </p:cNvPr>
          <p:cNvSpPr/>
          <p:nvPr userDrawn="1"/>
        </p:nvSpPr>
        <p:spPr>
          <a:xfrm>
            <a:off x="264160" y="4911122"/>
            <a:ext cx="54254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CONFIDENTIAL – For use by Hitachi Vantara Corporation employees and other audiences under NDA only.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3EB0869-3E79-3F4E-9D3F-266096498C12}"/>
              </a:ext>
            </a:extLst>
          </p:cNvPr>
          <p:cNvGrpSpPr/>
          <p:nvPr userDrawn="1"/>
        </p:nvGrpSpPr>
        <p:grpSpPr>
          <a:xfrm>
            <a:off x="7684916" y="225821"/>
            <a:ext cx="1247901" cy="356665"/>
            <a:chOff x="2751138" y="3262313"/>
            <a:chExt cx="4665662" cy="1333500"/>
          </a:xfrm>
          <a:solidFill>
            <a:schemeClr val="tx2"/>
          </a:solidFill>
        </p:grpSpPr>
        <p:sp>
          <p:nvSpPr>
            <p:cNvPr id="37" name="Freeform 1">
              <a:extLst>
                <a:ext uri="{FF2B5EF4-FFF2-40B4-BE49-F238E27FC236}">
                  <a16:creationId xmlns:a16="http://schemas.microsoft.com/office/drawing/2014/main" id="{9EF15DD0-D4E3-2A4C-BBA8-E4340DC90D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013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4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0" name="Freeform 2">
              <a:extLst>
                <a:ext uri="{FF2B5EF4-FFF2-40B4-BE49-F238E27FC236}">
                  <a16:creationId xmlns:a16="http://schemas.microsoft.com/office/drawing/2014/main" id="{7D776389-F516-FB4F-A1DD-DFAFD7A52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050" y="3275013"/>
              <a:ext cx="677863" cy="631825"/>
            </a:xfrm>
            <a:custGeom>
              <a:avLst/>
              <a:gdLst>
                <a:gd name="T0" fmla="*/ 1883 w 1884"/>
                <a:gd name="T1" fmla="*/ 0 h 1755"/>
                <a:gd name="T2" fmla="*/ 1883 w 1884"/>
                <a:gd name="T3" fmla="*/ 298 h 1755"/>
                <a:gd name="T4" fmla="*/ 1174 w 1884"/>
                <a:gd name="T5" fmla="*/ 298 h 1755"/>
                <a:gd name="T6" fmla="*/ 1174 w 1884"/>
                <a:gd name="T7" fmla="*/ 1754 h 1755"/>
                <a:gd name="T8" fmla="*/ 709 w 1884"/>
                <a:gd name="T9" fmla="*/ 1754 h 1755"/>
                <a:gd name="T10" fmla="*/ 709 w 1884"/>
                <a:gd name="T11" fmla="*/ 298 h 1755"/>
                <a:gd name="T12" fmla="*/ 0 w 1884"/>
                <a:gd name="T13" fmla="*/ 298 h 1755"/>
                <a:gd name="T14" fmla="*/ 0 w 1884"/>
                <a:gd name="T15" fmla="*/ 0 h 1755"/>
                <a:gd name="T16" fmla="*/ 1883 w 1884"/>
                <a:gd name="T17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4" h="1755">
                  <a:moveTo>
                    <a:pt x="1883" y="0"/>
                  </a:moveTo>
                  <a:cubicBezTo>
                    <a:pt x="1883" y="4"/>
                    <a:pt x="1883" y="298"/>
                    <a:pt x="1883" y="298"/>
                  </a:cubicBezTo>
                  <a:lnTo>
                    <a:pt x="1174" y="298"/>
                  </a:lnTo>
                  <a:lnTo>
                    <a:pt x="1174" y="1754"/>
                  </a:lnTo>
                  <a:lnTo>
                    <a:pt x="709" y="1754"/>
                  </a:lnTo>
                  <a:lnTo>
                    <a:pt x="709" y="298"/>
                  </a:lnTo>
                  <a:lnTo>
                    <a:pt x="0" y="298"/>
                  </a:lnTo>
                  <a:lnTo>
                    <a:pt x="0" y="0"/>
                  </a:lnTo>
                  <a:lnTo>
                    <a:pt x="188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1" name="Freeform 3">
              <a:extLst>
                <a:ext uri="{FF2B5EF4-FFF2-40B4-BE49-F238E27FC236}">
                  <a16:creationId xmlns:a16="http://schemas.microsoft.com/office/drawing/2014/main" id="{7A03D195-51A3-FB41-AB98-060A7C7B1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4863" y="3275013"/>
              <a:ext cx="796925" cy="631825"/>
            </a:xfrm>
            <a:custGeom>
              <a:avLst/>
              <a:gdLst>
                <a:gd name="T0" fmla="*/ 2214 w 2215"/>
                <a:gd name="T1" fmla="*/ 1754 h 1755"/>
                <a:gd name="T2" fmla="*/ 1695 w 2215"/>
                <a:gd name="T3" fmla="*/ 1754 h 1755"/>
                <a:gd name="T4" fmla="*/ 1542 w 2215"/>
                <a:gd name="T5" fmla="*/ 1377 h 1755"/>
                <a:gd name="T6" fmla="*/ 672 w 2215"/>
                <a:gd name="T7" fmla="*/ 1377 h 1755"/>
                <a:gd name="T8" fmla="*/ 518 w 2215"/>
                <a:gd name="T9" fmla="*/ 1754 h 1755"/>
                <a:gd name="T10" fmla="*/ 0 w 2215"/>
                <a:gd name="T11" fmla="*/ 1754 h 1755"/>
                <a:gd name="T12" fmla="*/ 825 w 2215"/>
                <a:gd name="T13" fmla="*/ 0 h 1755"/>
                <a:gd name="T14" fmla="*/ 1392 w 2215"/>
                <a:gd name="T15" fmla="*/ 0 h 1755"/>
                <a:gd name="T16" fmla="*/ 2214 w 2215"/>
                <a:gd name="T17" fmla="*/ 1754 h 1755"/>
                <a:gd name="T18" fmla="*/ 788 w 2215"/>
                <a:gd name="T19" fmla="*/ 1095 h 1755"/>
                <a:gd name="T20" fmla="*/ 1434 w 2215"/>
                <a:gd name="T21" fmla="*/ 1095 h 1755"/>
                <a:gd name="T22" fmla="*/ 1107 w 2215"/>
                <a:gd name="T23" fmla="*/ 298 h 1755"/>
                <a:gd name="T24" fmla="*/ 788 w 2215"/>
                <a:gd name="T25" fmla="*/ 1095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5" h="1755">
                  <a:moveTo>
                    <a:pt x="2214" y="1754"/>
                  </a:moveTo>
                  <a:cubicBezTo>
                    <a:pt x="2214" y="1754"/>
                    <a:pt x="1691" y="1754"/>
                    <a:pt x="1695" y="1754"/>
                  </a:cubicBezTo>
                  <a:lnTo>
                    <a:pt x="1542" y="1377"/>
                  </a:lnTo>
                  <a:lnTo>
                    <a:pt x="672" y="1377"/>
                  </a:lnTo>
                  <a:cubicBezTo>
                    <a:pt x="672" y="1377"/>
                    <a:pt x="522" y="1754"/>
                    <a:pt x="518" y="1754"/>
                  </a:cubicBezTo>
                  <a:lnTo>
                    <a:pt x="0" y="1754"/>
                  </a:lnTo>
                  <a:lnTo>
                    <a:pt x="825" y="0"/>
                  </a:lnTo>
                  <a:lnTo>
                    <a:pt x="1392" y="0"/>
                  </a:lnTo>
                  <a:lnTo>
                    <a:pt x="2214" y="1754"/>
                  </a:lnTo>
                  <a:close/>
                  <a:moveTo>
                    <a:pt x="788" y="1095"/>
                  </a:moveTo>
                  <a:lnTo>
                    <a:pt x="1434" y="1095"/>
                  </a:lnTo>
                  <a:lnTo>
                    <a:pt x="1107" y="298"/>
                  </a:lnTo>
                  <a:lnTo>
                    <a:pt x="788" y="109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2" name="Freeform 4">
              <a:extLst>
                <a:ext uri="{FF2B5EF4-FFF2-40B4-BE49-F238E27FC236}">
                  <a16:creationId xmlns:a16="http://schemas.microsoft.com/office/drawing/2014/main" id="{67AEB9D3-2CF2-1140-8134-FAC25DEE2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0" y="3275013"/>
              <a:ext cx="166688" cy="631825"/>
            </a:xfrm>
            <a:custGeom>
              <a:avLst/>
              <a:gdLst>
                <a:gd name="T0" fmla="*/ 232 w 465"/>
                <a:gd name="T1" fmla="*/ 1754 h 1755"/>
                <a:gd name="T2" fmla="*/ 0 w 465"/>
                <a:gd name="T3" fmla="*/ 1754 h 1755"/>
                <a:gd name="T4" fmla="*/ 0 w 465"/>
                <a:gd name="T5" fmla="*/ 0 h 1755"/>
                <a:gd name="T6" fmla="*/ 464 w 465"/>
                <a:gd name="T7" fmla="*/ 0 h 1755"/>
                <a:gd name="T8" fmla="*/ 464 w 465"/>
                <a:gd name="T9" fmla="*/ 1754 h 1755"/>
                <a:gd name="T10" fmla="*/ 232 w 465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5" h="1755">
                  <a:moveTo>
                    <a:pt x="232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4" y="0"/>
                  </a:lnTo>
                  <a:lnTo>
                    <a:pt x="464" y="1754"/>
                  </a:lnTo>
                  <a:lnTo>
                    <a:pt x="232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1473A2DD-6FFA-B54D-AD48-B8554DAE9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58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5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0CF38961-F8D5-F343-B9EF-C729B88FA6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450" y="3275013"/>
              <a:ext cx="168275" cy="631825"/>
            </a:xfrm>
            <a:custGeom>
              <a:avLst/>
              <a:gdLst>
                <a:gd name="T0" fmla="*/ 233 w 466"/>
                <a:gd name="T1" fmla="*/ 1754 h 1755"/>
                <a:gd name="T2" fmla="*/ 0 w 466"/>
                <a:gd name="T3" fmla="*/ 1754 h 1755"/>
                <a:gd name="T4" fmla="*/ 0 w 466"/>
                <a:gd name="T5" fmla="*/ 0 h 1755"/>
                <a:gd name="T6" fmla="*/ 465 w 466"/>
                <a:gd name="T7" fmla="*/ 0 h 1755"/>
                <a:gd name="T8" fmla="*/ 465 w 466"/>
                <a:gd name="T9" fmla="*/ 1754 h 1755"/>
                <a:gd name="T10" fmla="*/ 233 w 466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6" h="1755">
                  <a:moveTo>
                    <a:pt x="233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5" y="0"/>
                  </a:lnTo>
                  <a:lnTo>
                    <a:pt x="465" y="1754"/>
                  </a:lnTo>
                  <a:lnTo>
                    <a:pt x="233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394B37BF-A713-D641-8DAD-782BCCD00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213" y="3262313"/>
              <a:ext cx="715962" cy="663575"/>
            </a:xfrm>
            <a:custGeom>
              <a:avLst/>
              <a:gdLst>
                <a:gd name="T0" fmla="*/ 62 w 1988"/>
                <a:gd name="T1" fmla="*/ 1307 h 1842"/>
                <a:gd name="T2" fmla="*/ 0 w 1988"/>
                <a:gd name="T3" fmla="*/ 933 h 1842"/>
                <a:gd name="T4" fmla="*/ 120 w 1988"/>
                <a:gd name="T5" fmla="*/ 423 h 1842"/>
                <a:gd name="T6" fmla="*/ 518 w 1988"/>
                <a:gd name="T7" fmla="*/ 91 h 1842"/>
                <a:gd name="T8" fmla="*/ 1033 w 1988"/>
                <a:gd name="T9" fmla="*/ 0 h 1842"/>
                <a:gd name="T10" fmla="*/ 1618 w 1988"/>
                <a:gd name="T11" fmla="*/ 125 h 1842"/>
                <a:gd name="T12" fmla="*/ 1950 w 1988"/>
                <a:gd name="T13" fmla="*/ 531 h 1842"/>
                <a:gd name="T14" fmla="*/ 1966 w 1988"/>
                <a:gd name="T15" fmla="*/ 643 h 1842"/>
                <a:gd name="T16" fmla="*/ 1481 w 1988"/>
                <a:gd name="T17" fmla="*/ 643 h 1842"/>
                <a:gd name="T18" fmla="*/ 1456 w 1988"/>
                <a:gd name="T19" fmla="*/ 506 h 1842"/>
                <a:gd name="T20" fmla="*/ 1240 w 1988"/>
                <a:gd name="T21" fmla="*/ 303 h 1842"/>
                <a:gd name="T22" fmla="*/ 1037 w 1988"/>
                <a:gd name="T23" fmla="*/ 274 h 1842"/>
                <a:gd name="T24" fmla="*/ 809 w 1988"/>
                <a:gd name="T25" fmla="*/ 315 h 1842"/>
                <a:gd name="T26" fmla="*/ 556 w 1988"/>
                <a:gd name="T27" fmla="*/ 573 h 1842"/>
                <a:gd name="T28" fmla="*/ 494 w 1988"/>
                <a:gd name="T29" fmla="*/ 942 h 1842"/>
                <a:gd name="T30" fmla="*/ 539 w 1988"/>
                <a:gd name="T31" fmla="*/ 1249 h 1842"/>
                <a:gd name="T32" fmla="*/ 792 w 1988"/>
                <a:gd name="T33" fmla="*/ 1527 h 1842"/>
                <a:gd name="T34" fmla="*/ 1041 w 1988"/>
                <a:gd name="T35" fmla="*/ 1572 h 1842"/>
                <a:gd name="T36" fmla="*/ 1257 w 1988"/>
                <a:gd name="T37" fmla="*/ 1539 h 1842"/>
                <a:gd name="T38" fmla="*/ 1460 w 1988"/>
                <a:gd name="T39" fmla="*/ 1356 h 1842"/>
                <a:gd name="T40" fmla="*/ 1497 w 1988"/>
                <a:gd name="T41" fmla="*/ 1170 h 1842"/>
                <a:gd name="T42" fmla="*/ 1987 w 1988"/>
                <a:gd name="T43" fmla="*/ 1170 h 1842"/>
                <a:gd name="T44" fmla="*/ 1962 w 1988"/>
                <a:gd name="T45" fmla="*/ 1336 h 1842"/>
                <a:gd name="T46" fmla="*/ 1638 w 1988"/>
                <a:gd name="T47" fmla="*/ 1721 h 1842"/>
                <a:gd name="T48" fmla="*/ 1041 w 1988"/>
                <a:gd name="T49" fmla="*/ 1841 h 1842"/>
                <a:gd name="T50" fmla="*/ 568 w 1988"/>
                <a:gd name="T51" fmla="*/ 1771 h 1842"/>
                <a:gd name="T52" fmla="*/ 62 w 1988"/>
                <a:gd name="T53" fmla="*/ 1307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88" h="1842">
                  <a:moveTo>
                    <a:pt x="62" y="1307"/>
                  </a:moveTo>
                  <a:cubicBezTo>
                    <a:pt x="21" y="1191"/>
                    <a:pt x="0" y="1066"/>
                    <a:pt x="0" y="933"/>
                  </a:cubicBezTo>
                  <a:cubicBezTo>
                    <a:pt x="0" y="751"/>
                    <a:pt x="33" y="573"/>
                    <a:pt x="120" y="423"/>
                  </a:cubicBezTo>
                  <a:cubicBezTo>
                    <a:pt x="211" y="270"/>
                    <a:pt x="348" y="154"/>
                    <a:pt x="518" y="91"/>
                  </a:cubicBezTo>
                  <a:cubicBezTo>
                    <a:pt x="680" y="33"/>
                    <a:pt x="850" y="0"/>
                    <a:pt x="1033" y="0"/>
                  </a:cubicBezTo>
                  <a:cubicBezTo>
                    <a:pt x="1240" y="0"/>
                    <a:pt x="1439" y="46"/>
                    <a:pt x="1618" y="125"/>
                  </a:cubicBezTo>
                  <a:cubicBezTo>
                    <a:pt x="1784" y="195"/>
                    <a:pt x="1912" y="349"/>
                    <a:pt x="1950" y="531"/>
                  </a:cubicBezTo>
                  <a:cubicBezTo>
                    <a:pt x="1958" y="568"/>
                    <a:pt x="1962" y="606"/>
                    <a:pt x="1966" y="643"/>
                  </a:cubicBezTo>
                  <a:lnTo>
                    <a:pt x="1481" y="643"/>
                  </a:lnTo>
                  <a:cubicBezTo>
                    <a:pt x="1481" y="597"/>
                    <a:pt x="1472" y="552"/>
                    <a:pt x="1456" y="506"/>
                  </a:cubicBezTo>
                  <a:cubicBezTo>
                    <a:pt x="1419" y="411"/>
                    <a:pt x="1340" y="332"/>
                    <a:pt x="1240" y="303"/>
                  </a:cubicBezTo>
                  <a:cubicBezTo>
                    <a:pt x="1174" y="282"/>
                    <a:pt x="1107" y="274"/>
                    <a:pt x="1037" y="274"/>
                  </a:cubicBezTo>
                  <a:cubicBezTo>
                    <a:pt x="958" y="274"/>
                    <a:pt x="879" y="286"/>
                    <a:pt x="809" y="315"/>
                  </a:cubicBezTo>
                  <a:cubicBezTo>
                    <a:pt x="688" y="357"/>
                    <a:pt x="597" y="452"/>
                    <a:pt x="556" y="573"/>
                  </a:cubicBezTo>
                  <a:cubicBezTo>
                    <a:pt x="514" y="689"/>
                    <a:pt x="494" y="813"/>
                    <a:pt x="494" y="942"/>
                  </a:cubicBezTo>
                  <a:cubicBezTo>
                    <a:pt x="494" y="1050"/>
                    <a:pt x="510" y="1153"/>
                    <a:pt x="539" y="1249"/>
                  </a:cubicBezTo>
                  <a:cubicBezTo>
                    <a:pt x="572" y="1377"/>
                    <a:pt x="672" y="1481"/>
                    <a:pt x="792" y="1527"/>
                  </a:cubicBezTo>
                  <a:cubicBezTo>
                    <a:pt x="871" y="1556"/>
                    <a:pt x="954" y="1572"/>
                    <a:pt x="1041" y="1572"/>
                  </a:cubicBezTo>
                  <a:cubicBezTo>
                    <a:pt x="1116" y="1572"/>
                    <a:pt x="1186" y="1560"/>
                    <a:pt x="1257" y="1539"/>
                  </a:cubicBezTo>
                  <a:cubicBezTo>
                    <a:pt x="1348" y="1510"/>
                    <a:pt x="1423" y="1444"/>
                    <a:pt x="1460" y="1356"/>
                  </a:cubicBezTo>
                  <a:cubicBezTo>
                    <a:pt x="1485" y="1298"/>
                    <a:pt x="1497" y="1236"/>
                    <a:pt x="1497" y="1170"/>
                  </a:cubicBezTo>
                  <a:lnTo>
                    <a:pt x="1987" y="1170"/>
                  </a:lnTo>
                  <a:cubicBezTo>
                    <a:pt x="1983" y="1228"/>
                    <a:pt x="1974" y="1282"/>
                    <a:pt x="1962" y="1336"/>
                  </a:cubicBezTo>
                  <a:cubicBezTo>
                    <a:pt x="1920" y="1510"/>
                    <a:pt x="1800" y="1655"/>
                    <a:pt x="1638" y="1721"/>
                  </a:cubicBezTo>
                  <a:cubicBezTo>
                    <a:pt x="1456" y="1800"/>
                    <a:pt x="1253" y="1841"/>
                    <a:pt x="1041" y="1841"/>
                  </a:cubicBezTo>
                  <a:cubicBezTo>
                    <a:pt x="875" y="1841"/>
                    <a:pt x="718" y="1817"/>
                    <a:pt x="568" y="1771"/>
                  </a:cubicBezTo>
                  <a:cubicBezTo>
                    <a:pt x="336" y="1692"/>
                    <a:pt x="137" y="1527"/>
                    <a:pt x="62" y="130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1FE76544-C177-E849-9D35-12A56B98FB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1138" y="4083050"/>
              <a:ext cx="153987" cy="398463"/>
            </a:xfrm>
            <a:custGeom>
              <a:avLst/>
              <a:gdLst>
                <a:gd name="T0" fmla="*/ 415 w 428"/>
                <a:gd name="T1" fmla="*/ 0 h 1109"/>
                <a:gd name="T2" fmla="*/ 0 w 428"/>
                <a:gd name="T3" fmla="*/ 38 h 1109"/>
                <a:gd name="T4" fmla="*/ 0 w 428"/>
                <a:gd name="T5" fmla="*/ 100 h 1109"/>
                <a:gd name="T6" fmla="*/ 12 w 428"/>
                <a:gd name="T7" fmla="*/ 100 h 1109"/>
                <a:gd name="T8" fmla="*/ 178 w 428"/>
                <a:gd name="T9" fmla="*/ 241 h 1109"/>
                <a:gd name="T10" fmla="*/ 178 w 428"/>
                <a:gd name="T11" fmla="*/ 1108 h 1109"/>
                <a:gd name="T12" fmla="*/ 427 w 428"/>
                <a:gd name="T13" fmla="*/ 1108 h 1109"/>
                <a:gd name="T14" fmla="*/ 427 w 428"/>
                <a:gd name="T15" fmla="*/ 0 h 1109"/>
                <a:gd name="T16" fmla="*/ 415 w 428"/>
                <a:gd name="T17" fmla="*/ 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1109">
                  <a:moveTo>
                    <a:pt x="415" y="0"/>
                  </a:moveTo>
                  <a:lnTo>
                    <a:pt x="0" y="38"/>
                  </a:lnTo>
                  <a:lnTo>
                    <a:pt x="0" y="100"/>
                  </a:lnTo>
                  <a:lnTo>
                    <a:pt x="12" y="100"/>
                  </a:lnTo>
                  <a:cubicBezTo>
                    <a:pt x="178" y="121"/>
                    <a:pt x="178" y="121"/>
                    <a:pt x="178" y="241"/>
                  </a:cubicBezTo>
                  <a:lnTo>
                    <a:pt x="178" y="1108"/>
                  </a:lnTo>
                  <a:lnTo>
                    <a:pt x="427" y="1108"/>
                  </a:lnTo>
                  <a:lnTo>
                    <a:pt x="427" y="0"/>
                  </a:lnTo>
                  <a:lnTo>
                    <a:pt x="41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4DA5863E-DA82-7B4D-81A9-D6BE8C034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088" y="4198938"/>
              <a:ext cx="315912" cy="282575"/>
            </a:xfrm>
            <a:custGeom>
              <a:avLst/>
              <a:gdLst>
                <a:gd name="T0" fmla="*/ 643 w 876"/>
                <a:gd name="T1" fmla="*/ 4 h 785"/>
                <a:gd name="T2" fmla="*/ 353 w 876"/>
                <a:gd name="T3" fmla="*/ 170 h 785"/>
                <a:gd name="T4" fmla="*/ 353 w 876"/>
                <a:gd name="T5" fmla="*/ 0 h 785"/>
                <a:gd name="T6" fmla="*/ 336 w 876"/>
                <a:gd name="T7" fmla="*/ 4 h 785"/>
                <a:gd name="T8" fmla="*/ 0 w 876"/>
                <a:gd name="T9" fmla="*/ 58 h 785"/>
                <a:gd name="T10" fmla="*/ 0 w 876"/>
                <a:gd name="T11" fmla="*/ 116 h 785"/>
                <a:gd name="T12" fmla="*/ 17 w 876"/>
                <a:gd name="T13" fmla="*/ 116 h 785"/>
                <a:gd name="T14" fmla="*/ 145 w 876"/>
                <a:gd name="T15" fmla="*/ 240 h 785"/>
                <a:gd name="T16" fmla="*/ 145 w 876"/>
                <a:gd name="T17" fmla="*/ 784 h 785"/>
                <a:gd name="T18" fmla="*/ 353 w 876"/>
                <a:gd name="T19" fmla="*/ 784 h 785"/>
                <a:gd name="T20" fmla="*/ 353 w 876"/>
                <a:gd name="T21" fmla="*/ 386 h 785"/>
                <a:gd name="T22" fmla="*/ 560 w 876"/>
                <a:gd name="T23" fmla="*/ 141 h 785"/>
                <a:gd name="T24" fmla="*/ 664 w 876"/>
                <a:gd name="T25" fmla="*/ 361 h 785"/>
                <a:gd name="T26" fmla="*/ 664 w 876"/>
                <a:gd name="T27" fmla="*/ 784 h 785"/>
                <a:gd name="T28" fmla="*/ 871 w 876"/>
                <a:gd name="T29" fmla="*/ 784 h 785"/>
                <a:gd name="T30" fmla="*/ 871 w 876"/>
                <a:gd name="T31" fmla="*/ 240 h 785"/>
                <a:gd name="T32" fmla="*/ 643 w 876"/>
                <a:gd name="T33" fmla="*/ 4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6" h="785">
                  <a:moveTo>
                    <a:pt x="643" y="4"/>
                  </a:moveTo>
                  <a:cubicBezTo>
                    <a:pt x="490" y="4"/>
                    <a:pt x="398" y="108"/>
                    <a:pt x="353" y="170"/>
                  </a:cubicBezTo>
                  <a:cubicBezTo>
                    <a:pt x="353" y="112"/>
                    <a:pt x="353" y="0"/>
                    <a:pt x="353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7" y="116"/>
                  </a:lnTo>
                  <a:cubicBezTo>
                    <a:pt x="124" y="120"/>
                    <a:pt x="145" y="141"/>
                    <a:pt x="145" y="240"/>
                  </a:cubicBezTo>
                  <a:lnTo>
                    <a:pt x="145" y="784"/>
                  </a:lnTo>
                  <a:lnTo>
                    <a:pt x="353" y="784"/>
                  </a:lnTo>
                  <a:lnTo>
                    <a:pt x="353" y="386"/>
                  </a:lnTo>
                  <a:cubicBezTo>
                    <a:pt x="353" y="278"/>
                    <a:pt x="452" y="141"/>
                    <a:pt x="560" y="141"/>
                  </a:cubicBezTo>
                  <a:cubicBezTo>
                    <a:pt x="660" y="141"/>
                    <a:pt x="664" y="224"/>
                    <a:pt x="664" y="361"/>
                  </a:cubicBezTo>
                  <a:lnTo>
                    <a:pt x="664" y="784"/>
                  </a:lnTo>
                  <a:lnTo>
                    <a:pt x="871" y="784"/>
                  </a:lnTo>
                  <a:lnTo>
                    <a:pt x="871" y="240"/>
                  </a:lnTo>
                  <a:cubicBezTo>
                    <a:pt x="875" y="87"/>
                    <a:pt x="792" y="4"/>
                    <a:pt x="643" y="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A86435B9-6142-154F-BFC6-5D339D6DF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138" y="4200525"/>
              <a:ext cx="212725" cy="288925"/>
            </a:xfrm>
            <a:custGeom>
              <a:avLst/>
              <a:gdLst>
                <a:gd name="T0" fmla="*/ 348 w 590"/>
                <a:gd name="T1" fmla="*/ 303 h 802"/>
                <a:gd name="T2" fmla="*/ 195 w 590"/>
                <a:gd name="T3" fmla="*/ 170 h 802"/>
                <a:gd name="T4" fmla="*/ 307 w 590"/>
                <a:gd name="T5" fmla="*/ 100 h 802"/>
                <a:gd name="T6" fmla="*/ 502 w 590"/>
                <a:gd name="T7" fmla="*/ 166 h 802"/>
                <a:gd name="T8" fmla="*/ 535 w 590"/>
                <a:gd name="T9" fmla="*/ 187 h 802"/>
                <a:gd name="T10" fmla="*/ 535 w 590"/>
                <a:gd name="T11" fmla="*/ 162 h 802"/>
                <a:gd name="T12" fmla="*/ 535 w 590"/>
                <a:gd name="T13" fmla="*/ 33 h 802"/>
                <a:gd name="T14" fmla="*/ 506 w 590"/>
                <a:gd name="T15" fmla="*/ 25 h 802"/>
                <a:gd name="T16" fmla="*/ 315 w 590"/>
                <a:gd name="T17" fmla="*/ 0 h 802"/>
                <a:gd name="T18" fmla="*/ 0 w 590"/>
                <a:gd name="T19" fmla="*/ 224 h 802"/>
                <a:gd name="T20" fmla="*/ 228 w 590"/>
                <a:gd name="T21" fmla="*/ 465 h 802"/>
                <a:gd name="T22" fmla="*/ 390 w 590"/>
                <a:gd name="T23" fmla="*/ 606 h 802"/>
                <a:gd name="T24" fmla="*/ 249 w 590"/>
                <a:gd name="T25" fmla="*/ 697 h 802"/>
                <a:gd name="T26" fmla="*/ 20 w 590"/>
                <a:gd name="T27" fmla="*/ 618 h 802"/>
                <a:gd name="T28" fmla="*/ 0 w 590"/>
                <a:gd name="T29" fmla="*/ 606 h 802"/>
                <a:gd name="T30" fmla="*/ 0 w 590"/>
                <a:gd name="T31" fmla="*/ 767 h 802"/>
                <a:gd name="T32" fmla="*/ 16 w 590"/>
                <a:gd name="T33" fmla="*/ 771 h 802"/>
                <a:gd name="T34" fmla="*/ 244 w 590"/>
                <a:gd name="T35" fmla="*/ 801 h 802"/>
                <a:gd name="T36" fmla="*/ 580 w 590"/>
                <a:gd name="T37" fmla="*/ 568 h 802"/>
                <a:gd name="T38" fmla="*/ 348 w 590"/>
                <a:gd name="T39" fmla="*/ 30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802">
                  <a:moveTo>
                    <a:pt x="348" y="303"/>
                  </a:moveTo>
                  <a:cubicBezTo>
                    <a:pt x="265" y="261"/>
                    <a:pt x="195" y="228"/>
                    <a:pt x="195" y="170"/>
                  </a:cubicBezTo>
                  <a:cubicBezTo>
                    <a:pt x="195" y="104"/>
                    <a:pt x="274" y="100"/>
                    <a:pt x="307" y="100"/>
                  </a:cubicBezTo>
                  <a:cubicBezTo>
                    <a:pt x="394" y="100"/>
                    <a:pt x="468" y="145"/>
                    <a:pt x="502" y="166"/>
                  </a:cubicBezTo>
                  <a:lnTo>
                    <a:pt x="535" y="187"/>
                  </a:lnTo>
                  <a:lnTo>
                    <a:pt x="535" y="162"/>
                  </a:lnTo>
                  <a:lnTo>
                    <a:pt x="535" y="33"/>
                  </a:lnTo>
                  <a:lnTo>
                    <a:pt x="506" y="25"/>
                  </a:lnTo>
                  <a:cubicBezTo>
                    <a:pt x="468" y="17"/>
                    <a:pt x="398" y="0"/>
                    <a:pt x="315" y="0"/>
                  </a:cubicBezTo>
                  <a:cubicBezTo>
                    <a:pt x="120" y="0"/>
                    <a:pt x="0" y="83"/>
                    <a:pt x="0" y="224"/>
                  </a:cubicBezTo>
                  <a:cubicBezTo>
                    <a:pt x="0" y="353"/>
                    <a:pt x="124" y="411"/>
                    <a:pt x="228" y="465"/>
                  </a:cubicBezTo>
                  <a:cubicBezTo>
                    <a:pt x="311" y="506"/>
                    <a:pt x="390" y="543"/>
                    <a:pt x="390" y="606"/>
                  </a:cubicBezTo>
                  <a:cubicBezTo>
                    <a:pt x="390" y="664"/>
                    <a:pt x="340" y="697"/>
                    <a:pt x="249" y="697"/>
                  </a:cubicBezTo>
                  <a:cubicBezTo>
                    <a:pt x="149" y="697"/>
                    <a:pt x="70" y="647"/>
                    <a:pt x="20" y="618"/>
                  </a:cubicBezTo>
                  <a:lnTo>
                    <a:pt x="0" y="606"/>
                  </a:lnTo>
                  <a:lnTo>
                    <a:pt x="0" y="767"/>
                  </a:lnTo>
                  <a:lnTo>
                    <a:pt x="16" y="771"/>
                  </a:lnTo>
                  <a:cubicBezTo>
                    <a:pt x="58" y="780"/>
                    <a:pt x="137" y="801"/>
                    <a:pt x="244" y="801"/>
                  </a:cubicBezTo>
                  <a:cubicBezTo>
                    <a:pt x="456" y="801"/>
                    <a:pt x="580" y="713"/>
                    <a:pt x="580" y="568"/>
                  </a:cubicBezTo>
                  <a:cubicBezTo>
                    <a:pt x="589" y="419"/>
                    <a:pt x="460" y="357"/>
                    <a:pt x="348" y="30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9AB1F8D4-1C65-C34D-8F62-FE7BF0841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5375" y="4198938"/>
              <a:ext cx="325438" cy="396875"/>
            </a:xfrm>
            <a:custGeom>
              <a:avLst/>
              <a:gdLst>
                <a:gd name="T0" fmla="*/ 577 w 906"/>
                <a:gd name="T1" fmla="*/ 4 h 1104"/>
                <a:gd name="T2" fmla="*/ 357 w 906"/>
                <a:gd name="T3" fmla="*/ 112 h 1104"/>
                <a:gd name="T4" fmla="*/ 357 w 906"/>
                <a:gd name="T5" fmla="*/ 0 h 1104"/>
                <a:gd name="T6" fmla="*/ 336 w 906"/>
                <a:gd name="T7" fmla="*/ 4 h 1104"/>
                <a:gd name="T8" fmla="*/ 0 w 906"/>
                <a:gd name="T9" fmla="*/ 58 h 1104"/>
                <a:gd name="T10" fmla="*/ 0 w 906"/>
                <a:gd name="T11" fmla="*/ 116 h 1104"/>
                <a:gd name="T12" fmla="*/ 13 w 906"/>
                <a:gd name="T13" fmla="*/ 116 h 1104"/>
                <a:gd name="T14" fmla="*/ 137 w 906"/>
                <a:gd name="T15" fmla="*/ 240 h 1104"/>
                <a:gd name="T16" fmla="*/ 137 w 906"/>
                <a:gd name="T17" fmla="*/ 1103 h 1104"/>
                <a:gd name="T18" fmla="*/ 345 w 906"/>
                <a:gd name="T19" fmla="*/ 1103 h 1104"/>
                <a:gd name="T20" fmla="*/ 345 w 906"/>
                <a:gd name="T21" fmla="*/ 709 h 1104"/>
                <a:gd name="T22" fmla="*/ 560 w 906"/>
                <a:gd name="T23" fmla="*/ 800 h 1104"/>
                <a:gd name="T24" fmla="*/ 896 w 906"/>
                <a:gd name="T25" fmla="*/ 390 h 1104"/>
                <a:gd name="T26" fmla="*/ 577 w 906"/>
                <a:gd name="T27" fmla="*/ 4 h 1104"/>
                <a:gd name="T28" fmla="*/ 515 w 906"/>
                <a:gd name="T29" fmla="*/ 120 h 1104"/>
                <a:gd name="T30" fmla="*/ 672 w 906"/>
                <a:gd name="T31" fmla="*/ 394 h 1104"/>
                <a:gd name="T32" fmla="*/ 515 w 906"/>
                <a:gd name="T33" fmla="*/ 688 h 1104"/>
                <a:gd name="T34" fmla="*/ 349 w 906"/>
                <a:gd name="T35" fmla="*/ 456 h 1104"/>
                <a:gd name="T36" fmla="*/ 349 w 906"/>
                <a:gd name="T37" fmla="*/ 390 h 1104"/>
                <a:gd name="T38" fmla="*/ 515 w 906"/>
                <a:gd name="T39" fmla="*/ 12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6" h="1104">
                  <a:moveTo>
                    <a:pt x="577" y="4"/>
                  </a:moveTo>
                  <a:cubicBezTo>
                    <a:pt x="498" y="4"/>
                    <a:pt x="424" y="41"/>
                    <a:pt x="357" y="112"/>
                  </a:cubicBezTo>
                  <a:cubicBezTo>
                    <a:pt x="357" y="75"/>
                    <a:pt x="357" y="0"/>
                    <a:pt x="357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3" y="116"/>
                  </a:lnTo>
                  <a:cubicBezTo>
                    <a:pt x="117" y="120"/>
                    <a:pt x="137" y="141"/>
                    <a:pt x="137" y="240"/>
                  </a:cubicBezTo>
                  <a:lnTo>
                    <a:pt x="137" y="1103"/>
                  </a:lnTo>
                  <a:lnTo>
                    <a:pt x="345" y="1103"/>
                  </a:lnTo>
                  <a:cubicBezTo>
                    <a:pt x="345" y="1103"/>
                    <a:pt x="345" y="775"/>
                    <a:pt x="345" y="709"/>
                  </a:cubicBezTo>
                  <a:cubicBezTo>
                    <a:pt x="382" y="755"/>
                    <a:pt x="444" y="800"/>
                    <a:pt x="560" y="800"/>
                  </a:cubicBezTo>
                  <a:cubicBezTo>
                    <a:pt x="780" y="800"/>
                    <a:pt x="896" y="659"/>
                    <a:pt x="896" y="390"/>
                  </a:cubicBezTo>
                  <a:cubicBezTo>
                    <a:pt x="905" y="145"/>
                    <a:pt x="784" y="4"/>
                    <a:pt x="577" y="4"/>
                  </a:cubicBezTo>
                  <a:close/>
                  <a:moveTo>
                    <a:pt x="515" y="120"/>
                  </a:moveTo>
                  <a:cubicBezTo>
                    <a:pt x="656" y="120"/>
                    <a:pt x="672" y="274"/>
                    <a:pt x="672" y="394"/>
                  </a:cubicBezTo>
                  <a:cubicBezTo>
                    <a:pt x="672" y="593"/>
                    <a:pt x="623" y="688"/>
                    <a:pt x="515" y="688"/>
                  </a:cubicBezTo>
                  <a:cubicBezTo>
                    <a:pt x="378" y="688"/>
                    <a:pt x="349" y="560"/>
                    <a:pt x="349" y="456"/>
                  </a:cubicBezTo>
                  <a:lnTo>
                    <a:pt x="349" y="390"/>
                  </a:lnTo>
                  <a:cubicBezTo>
                    <a:pt x="353" y="307"/>
                    <a:pt x="370" y="120"/>
                    <a:pt x="515" y="12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177D9EEA-2FB4-9445-9386-5B0630B34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200" y="4198938"/>
              <a:ext cx="123825" cy="282575"/>
            </a:xfrm>
            <a:custGeom>
              <a:avLst/>
              <a:gdLst>
                <a:gd name="T0" fmla="*/ 0 w 345"/>
                <a:gd name="T1" fmla="*/ 58 h 785"/>
                <a:gd name="T2" fmla="*/ 0 w 345"/>
                <a:gd name="T3" fmla="*/ 116 h 785"/>
                <a:gd name="T4" fmla="*/ 12 w 345"/>
                <a:gd name="T5" fmla="*/ 116 h 785"/>
                <a:gd name="T6" fmla="*/ 137 w 345"/>
                <a:gd name="T7" fmla="*/ 240 h 785"/>
                <a:gd name="T8" fmla="*/ 137 w 345"/>
                <a:gd name="T9" fmla="*/ 784 h 785"/>
                <a:gd name="T10" fmla="*/ 344 w 345"/>
                <a:gd name="T11" fmla="*/ 784 h 785"/>
                <a:gd name="T12" fmla="*/ 344 w 345"/>
                <a:gd name="T13" fmla="*/ 0 h 785"/>
                <a:gd name="T14" fmla="*/ 328 w 345"/>
                <a:gd name="T15" fmla="*/ 4 h 785"/>
                <a:gd name="T16" fmla="*/ 0 w 345"/>
                <a:gd name="T17" fmla="*/ 5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5" h="785">
                  <a:moveTo>
                    <a:pt x="0" y="58"/>
                  </a:moveTo>
                  <a:lnTo>
                    <a:pt x="0" y="116"/>
                  </a:lnTo>
                  <a:lnTo>
                    <a:pt x="12" y="116"/>
                  </a:lnTo>
                  <a:cubicBezTo>
                    <a:pt x="116" y="120"/>
                    <a:pt x="137" y="141"/>
                    <a:pt x="137" y="240"/>
                  </a:cubicBezTo>
                  <a:lnTo>
                    <a:pt x="137" y="784"/>
                  </a:lnTo>
                  <a:lnTo>
                    <a:pt x="344" y="784"/>
                  </a:lnTo>
                  <a:lnTo>
                    <a:pt x="344" y="0"/>
                  </a:lnTo>
                  <a:lnTo>
                    <a:pt x="328" y="4"/>
                  </a:lnTo>
                  <a:lnTo>
                    <a:pt x="0" y="5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0B51CDE1-0BA7-894C-82FE-262CFC8790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063" y="4084638"/>
              <a:ext cx="93662" cy="82550"/>
            </a:xfrm>
            <a:custGeom>
              <a:avLst/>
              <a:gdLst>
                <a:gd name="T0" fmla="*/ 129 w 262"/>
                <a:gd name="T1" fmla="*/ 228 h 229"/>
                <a:gd name="T2" fmla="*/ 261 w 262"/>
                <a:gd name="T3" fmla="*/ 112 h 229"/>
                <a:gd name="T4" fmla="*/ 133 w 262"/>
                <a:gd name="T5" fmla="*/ 0 h 229"/>
                <a:gd name="T6" fmla="*/ 4 w 262"/>
                <a:gd name="T7" fmla="*/ 112 h 229"/>
                <a:gd name="T8" fmla="*/ 129 w 262"/>
                <a:gd name="T9" fmla="*/ 22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29">
                  <a:moveTo>
                    <a:pt x="129" y="228"/>
                  </a:moveTo>
                  <a:cubicBezTo>
                    <a:pt x="199" y="228"/>
                    <a:pt x="261" y="178"/>
                    <a:pt x="261" y="112"/>
                  </a:cubicBezTo>
                  <a:cubicBezTo>
                    <a:pt x="261" y="49"/>
                    <a:pt x="203" y="0"/>
                    <a:pt x="133" y="0"/>
                  </a:cubicBezTo>
                  <a:cubicBezTo>
                    <a:pt x="62" y="0"/>
                    <a:pt x="4" y="49"/>
                    <a:pt x="4" y="112"/>
                  </a:cubicBezTo>
                  <a:cubicBezTo>
                    <a:pt x="0" y="178"/>
                    <a:pt x="58" y="228"/>
                    <a:pt x="129" y="22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730A6B55-A1F7-3D4E-87A7-1F9914DAF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638" y="4200525"/>
              <a:ext cx="244475" cy="280988"/>
            </a:xfrm>
            <a:custGeom>
              <a:avLst/>
              <a:gdLst>
                <a:gd name="T0" fmla="*/ 676 w 677"/>
                <a:gd name="T1" fmla="*/ 174 h 781"/>
                <a:gd name="T2" fmla="*/ 676 w 677"/>
                <a:gd name="T3" fmla="*/ 12 h 781"/>
                <a:gd name="T4" fmla="*/ 663 w 677"/>
                <a:gd name="T5" fmla="*/ 12 h 781"/>
                <a:gd name="T6" fmla="*/ 564 w 677"/>
                <a:gd name="T7" fmla="*/ 4 h 781"/>
                <a:gd name="T8" fmla="*/ 348 w 677"/>
                <a:gd name="T9" fmla="*/ 158 h 781"/>
                <a:gd name="T10" fmla="*/ 348 w 677"/>
                <a:gd name="T11" fmla="*/ 0 h 781"/>
                <a:gd name="T12" fmla="*/ 331 w 677"/>
                <a:gd name="T13" fmla="*/ 0 h 781"/>
                <a:gd name="T14" fmla="*/ 0 w 677"/>
                <a:gd name="T15" fmla="*/ 54 h 781"/>
                <a:gd name="T16" fmla="*/ 0 w 677"/>
                <a:gd name="T17" fmla="*/ 112 h 781"/>
                <a:gd name="T18" fmla="*/ 12 w 677"/>
                <a:gd name="T19" fmla="*/ 112 h 781"/>
                <a:gd name="T20" fmla="*/ 141 w 677"/>
                <a:gd name="T21" fmla="*/ 236 h 781"/>
                <a:gd name="T22" fmla="*/ 141 w 677"/>
                <a:gd name="T23" fmla="*/ 780 h 781"/>
                <a:gd name="T24" fmla="*/ 348 w 677"/>
                <a:gd name="T25" fmla="*/ 780 h 781"/>
                <a:gd name="T26" fmla="*/ 348 w 677"/>
                <a:gd name="T27" fmla="*/ 390 h 781"/>
                <a:gd name="T28" fmla="*/ 568 w 677"/>
                <a:gd name="T29" fmla="*/ 170 h 781"/>
                <a:gd name="T30" fmla="*/ 643 w 677"/>
                <a:gd name="T31" fmla="*/ 183 h 781"/>
                <a:gd name="T32" fmla="*/ 676 w 677"/>
                <a:gd name="T33" fmla="*/ 191 h 781"/>
                <a:gd name="T34" fmla="*/ 676 w 677"/>
                <a:gd name="T35" fmla="*/ 174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7" h="781">
                  <a:moveTo>
                    <a:pt x="676" y="174"/>
                  </a:moveTo>
                  <a:lnTo>
                    <a:pt x="676" y="12"/>
                  </a:lnTo>
                  <a:lnTo>
                    <a:pt x="663" y="12"/>
                  </a:lnTo>
                  <a:cubicBezTo>
                    <a:pt x="630" y="8"/>
                    <a:pt x="593" y="4"/>
                    <a:pt x="564" y="4"/>
                  </a:cubicBezTo>
                  <a:cubicBezTo>
                    <a:pt x="443" y="4"/>
                    <a:pt x="381" y="91"/>
                    <a:pt x="348" y="158"/>
                  </a:cubicBezTo>
                  <a:cubicBezTo>
                    <a:pt x="348" y="95"/>
                    <a:pt x="348" y="0"/>
                    <a:pt x="348" y="0"/>
                  </a:cubicBezTo>
                  <a:lnTo>
                    <a:pt x="331" y="0"/>
                  </a:lnTo>
                  <a:lnTo>
                    <a:pt x="0" y="54"/>
                  </a:lnTo>
                  <a:lnTo>
                    <a:pt x="0" y="112"/>
                  </a:lnTo>
                  <a:lnTo>
                    <a:pt x="12" y="112"/>
                  </a:lnTo>
                  <a:cubicBezTo>
                    <a:pt x="116" y="116"/>
                    <a:pt x="141" y="137"/>
                    <a:pt x="141" y="236"/>
                  </a:cubicBezTo>
                  <a:lnTo>
                    <a:pt x="141" y="780"/>
                  </a:lnTo>
                  <a:lnTo>
                    <a:pt x="348" y="780"/>
                  </a:lnTo>
                  <a:lnTo>
                    <a:pt x="348" y="390"/>
                  </a:lnTo>
                  <a:cubicBezTo>
                    <a:pt x="348" y="324"/>
                    <a:pt x="369" y="170"/>
                    <a:pt x="568" y="170"/>
                  </a:cubicBezTo>
                  <a:cubicBezTo>
                    <a:pt x="593" y="170"/>
                    <a:pt x="618" y="178"/>
                    <a:pt x="643" y="183"/>
                  </a:cubicBezTo>
                  <a:lnTo>
                    <a:pt x="676" y="191"/>
                  </a:lnTo>
                  <a:lnTo>
                    <a:pt x="676" y="1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94C52443-CB33-A346-B882-190561F97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275" y="4200525"/>
              <a:ext cx="266700" cy="287338"/>
            </a:xfrm>
            <a:custGeom>
              <a:avLst/>
              <a:gdLst>
                <a:gd name="T0" fmla="*/ 738 w 743"/>
                <a:gd name="T1" fmla="*/ 315 h 797"/>
                <a:gd name="T2" fmla="*/ 390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738 w 743"/>
                <a:gd name="T25" fmla="*/ 315 h 797"/>
                <a:gd name="T26" fmla="*/ 386 w 743"/>
                <a:gd name="T27" fmla="*/ 83 h 797"/>
                <a:gd name="T28" fmla="*/ 531 w 743"/>
                <a:gd name="T29" fmla="*/ 236 h 797"/>
                <a:gd name="T30" fmla="*/ 228 w 743"/>
                <a:gd name="T31" fmla="*/ 236 h 797"/>
                <a:gd name="T32" fmla="*/ 386 w 743"/>
                <a:gd name="T33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3" h="797">
                  <a:moveTo>
                    <a:pt x="738" y="315"/>
                  </a:moveTo>
                  <a:cubicBezTo>
                    <a:pt x="738" y="104"/>
                    <a:pt x="622" y="0"/>
                    <a:pt x="390" y="0"/>
                  </a:cubicBezTo>
                  <a:cubicBezTo>
                    <a:pt x="128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lnTo>
                    <a:pt x="738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2" y="183"/>
                    <a:pt x="269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DA634C48-1091-CD4F-B92D-B2C8A155C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0175" y="4071938"/>
              <a:ext cx="314325" cy="409575"/>
            </a:xfrm>
            <a:custGeom>
              <a:avLst/>
              <a:gdLst>
                <a:gd name="T0" fmla="*/ 634 w 872"/>
                <a:gd name="T1" fmla="*/ 357 h 1138"/>
                <a:gd name="T2" fmla="*/ 348 w 872"/>
                <a:gd name="T3" fmla="*/ 523 h 1138"/>
                <a:gd name="T4" fmla="*/ 348 w 872"/>
                <a:gd name="T5" fmla="*/ 0 h 1138"/>
                <a:gd name="T6" fmla="*/ 332 w 872"/>
                <a:gd name="T7" fmla="*/ 4 h 1138"/>
                <a:gd name="T8" fmla="*/ 0 w 872"/>
                <a:gd name="T9" fmla="*/ 46 h 1138"/>
                <a:gd name="T10" fmla="*/ 0 w 872"/>
                <a:gd name="T11" fmla="*/ 104 h 1138"/>
                <a:gd name="T12" fmla="*/ 16 w 872"/>
                <a:gd name="T13" fmla="*/ 104 h 1138"/>
                <a:gd name="T14" fmla="*/ 141 w 872"/>
                <a:gd name="T15" fmla="*/ 233 h 1138"/>
                <a:gd name="T16" fmla="*/ 141 w 872"/>
                <a:gd name="T17" fmla="*/ 1137 h 1138"/>
                <a:gd name="T18" fmla="*/ 348 w 872"/>
                <a:gd name="T19" fmla="*/ 1137 h 1138"/>
                <a:gd name="T20" fmla="*/ 348 w 872"/>
                <a:gd name="T21" fmla="*/ 747 h 1138"/>
                <a:gd name="T22" fmla="*/ 547 w 872"/>
                <a:gd name="T23" fmla="*/ 494 h 1138"/>
                <a:gd name="T24" fmla="*/ 663 w 872"/>
                <a:gd name="T25" fmla="*/ 660 h 1138"/>
                <a:gd name="T26" fmla="*/ 663 w 872"/>
                <a:gd name="T27" fmla="*/ 1137 h 1138"/>
                <a:gd name="T28" fmla="*/ 871 w 872"/>
                <a:gd name="T29" fmla="*/ 1137 h 1138"/>
                <a:gd name="T30" fmla="*/ 871 w 872"/>
                <a:gd name="T31" fmla="*/ 635 h 1138"/>
                <a:gd name="T32" fmla="*/ 634 w 872"/>
                <a:gd name="T33" fmla="*/ 357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2" h="1138">
                  <a:moveTo>
                    <a:pt x="634" y="357"/>
                  </a:moveTo>
                  <a:cubicBezTo>
                    <a:pt x="481" y="357"/>
                    <a:pt x="394" y="452"/>
                    <a:pt x="348" y="523"/>
                  </a:cubicBezTo>
                  <a:cubicBezTo>
                    <a:pt x="348" y="440"/>
                    <a:pt x="348" y="0"/>
                    <a:pt x="348" y="0"/>
                  </a:cubicBezTo>
                  <a:lnTo>
                    <a:pt x="332" y="4"/>
                  </a:lnTo>
                  <a:lnTo>
                    <a:pt x="0" y="46"/>
                  </a:lnTo>
                  <a:lnTo>
                    <a:pt x="0" y="104"/>
                  </a:lnTo>
                  <a:lnTo>
                    <a:pt x="16" y="104"/>
                  </a:lnTo>
                  <a:cubicBezTo>
                    <a:pt x="120" y="108"/>
                    <a:pt x="141" y="133"/>
                    <a:pt x="141" y="233"/>
                  </a:cubicBezTo>
                  <a:lnTo>
                    <a:pt x="141" y="1137"/>
                  </a:lnTo>
                  <a:lnTo>
                    <a:pt x="348" y="1137"/>
                  </a:lnTo>
                  <a:lnTo>
                    <a:pt x="348" y="747"/>
                  </a:lnTo>
                  <a:cubicBezTo>
                    <a:pt x="348" y="606"/>
                    <a:pt x="456" y="494"/>
                    <a:pt x="547" y="494"/>
                  </a:cubicBezTo>
                  <a:cubicBezTo>
                    <a:pt x="663" y="494"/>
                    <a:pt x="663" y="581"/>
                    <a:pt x="663" y="660"/>
                  </a:cubicBezTo>
                  <a:lnTo>
                    <a:pt x="663" y="1137"/>
                  </a:lnTo>
                  <a:lnTo>
                    <a:pt x="871" y="1137"/>
                  </a:lnTo>
                  <a:lnTo>
                    <a:pt x="871" y="635"/>
                  </a:lnTo>
                  <a:cubicBezTo>
                    <a:pt x="871" y="552"/>
                    <a:pt x="871" y="357"/>
                    <a:pt x="634" y="3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9DF0CBEF-BA78-9541-9A4D-AA24E90F9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200525"/>
              <a:ext cx="266700" cy="287338"/>
            </a:xfrm>
            <a:custGeom>
              <a:avLst/>
              <a:gdLst>
                <a:gd name="T0" fmla="*/ 742 w 743"/>
                <a:gd name="T1" fmla="*/ 315 h 797"/>
                <a:gd name="T2" fmla="*/ 394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386 w 743"/>
                <a:gd name="T25" fmla="*/ 83 h 797"/>
                <a:gd name="T26" fmla="*/ 531 w 743"/>
                <a:gd name="T27" fmla="*/ 236 h 797"/>
                <a:gd name="T28" fmla="*/ 228 w 743"/>
                <a:gd name="T29" fmla="*/ 236 h 797"/>
                <a:gd name="T30" fmla="*/ 386 w 743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3" h="797">
                  <a:moveTo>
                    <a:pt x="742" y="315"/>
                  </a:moveTo>
                  <a:cubicBezTo>
                    <a:pt x="742" y="104"/>
                    <a:pt x="626" y="0"/>
                    <a:pt x="394" y="0"/>
                  </a:cubicBezTo>
                  <a:cubicBezTo>
                    <a:pt x="133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6" y="183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B1625B4A-C33B-4040-B071-7484CB401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113" y="4121150"/>
              <a:ext cx="212725" cy="366713"/>
            </a:xfrm>
            <a:custGeom>
              <a:avLst/>
              <a:gdLst>
                <a:gd name="T0" fmla="*/ 141 w 589"/>
                <a:gd name="T1" fmla="*/ 237 h 1017"/>
                <a:gd name="T2" fmla="*/ 0 w 589"/>
                <a:gd name="T3" fmla="*/ 237 h 1017"/>
                <a:gd name="T4" fmla="*/ 0 w 589"/>
                <a:gd name="T5" fmla="*/ 328 h 1017"/>
                <a:gd name="T6" fmla="*/ 141 w 589"/>
                <a:gd name="T7" fmla="*/ 328 h 1017"/>
                <a:gd name="T8" fmla="*/ 141 w 589"/>
                <a:gd name="T9" fmla="*/ 797 h 1017"/>
                <a:gd name="T10" fmla="*/ 427 w 589"/>
                <a:gd name="T11" fmla="*/ 1016 h 1017"/>
                <a:gd name="T12" fmla="*/ 551 w 589"/>
                <a:gd name="T13" fmla="*/ 1004 h 1017"/>
                <a:gd name="T14" fmla="*/ 564 w 589"/>
                <a:gd name="T15" fmla="*/ 1004 h 1017"/>
                <a:gd name="T16" fmla="*/ 564 w 589"/>
                <a:gd name="T17" fmla="*/ 909 h 1017"/>
                <a:gd name="T18" fmla="*/ 547 w 589"/>
                <a:gd name="T19" fmla="*/ 913 h 1017"/>
                <a:gd name="T20" fmla="*/ 485 w 589"/>
                <a:gd name="T21" fmla="*/ 917 h 1017"/>
                <a:gd name="T22" fmla="*/ 352 w 589"/>
                <a:gd name="T23" fmla="*/ 772 h 1017"/>
                <a:gd name="T24" fmla="*/ 352 w 589"/>
                <a:gd name="T25" fmla="*/ 328 h 1017"/>
                <a:gd name="T26" fmla="*/ 588 w 589"/>
                <a:gd name="T27" fmla="*/ 328 h 1017"/>
                <a:gd name="T28" fmla="*/ 588 w 589"/>
                <a:gd name="T29" fmla="*/ 237 h 1017"/>
                <a:gd name="T30" fmla="*/ 352 w 589"/>
                <a:gd name="T31" fmla="*/ 237 h 1017"/>
                <a:gd name="T32" fmla="*/ 352 w 589"/>
                <a:gd name="T33" fmla="*/ 0 h 1017"/>
                <a:gd name="T34" fmla="*/ 141 w 589"/>
                <a:gd name="T35" fmla="*/ 0 h 1017"/>
                <a:gd name="T36" fmla="*/ 141 w 589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89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70" y="1016"/>
                    <a:pt x="427" y="1016"/>
                  </a:cubicBezTo>
                  <a:cubicBezTo>
                    <a:pt x="464" y="1016"/>
                    <a:pt x="505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0" y="917"/>
                    <a:pt x="510" y="917"/>
                    <a:pt x="485" y="917"/>
                  </a:cubicBezTo>
                  <a:cubicBezTo>
                    <a:pt x="360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8" y="328"/>
                  </a:lnTo>
                  <a:lnTo>
                    <a:pt x="588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E7D258ED-5393-EA41-BA50-606F00761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963" y="4087813"/>
              <a:ext cx="450850" cy="395287"/>
            </a:xfrm>
            <a:custGeom>
              <a:avLst/>
              <a:gdLst>
                <a:gd name="T0" fmla="*/ 1245 w 1254"/>
                <a:gd name="T1" fmla="*/ 0 h 1096"/>
                <a:gd name="T2" fmla="*/ 1033 w 1254"/>
                <a:gd name="T3" fmla="*/ 0 h 1096"/>
                <a:gd name="T4" fmla="*/ 1033 w 1254"/>
                <a:gd name="T5" fmla="*/ 829 h 1096"/>
                <a:gd name="T6" fmla="*/ 485 w 1254"/>
                <a:gd name="T7" fmla="*/ 0 h 1096"/>
                <a:gd name="T8" fmla="*/ 0 w 1254"/>
                <a:gd name="T9" fmla="*/ 0 h 1096"/>
                <a:gd name="T10" fmla="*/ 0 w 1254"/>
                <a:gd name="T11" fmla="*/ 62 h 1096"/>
                <a:gd name="T12" fmla="*/ 42 w 1254"/>
                <a:gd name="T13" fmla="*/ 70 h 1096"/>
                <a:gd name="T14" fmla="*/ 178 w 1254"/>
                <a:gd name="T15" fmla="*/ 220 h 1096"/>
                <a:gd name="T16" fmla="*/ 178 w 1254"/>
                <a:gd name="T17" fmla="*/ 1095 h 1096"/>
                <a:gd name="T18" fmla="*/ 403 w 1254"/>
                <a:gd name="T19" fmla="*/ 1095 h 1096"/>
                <a:gd name="T20" fmla="*/ 403 w 1254"/>
                <a:gd name="T21" fmla="*/ 228 h 1096"/>
                <a:gd name="T22" fmla="*/ 975 w 1254"/>
                <a:gd name="T23" fmla="*/ 1095 h 1096"/>
                <a:gd name="T24" fmla="*/ 1253 w 1254"/>
                <a:gd name="T25" fmla="*/ 1095 h 1096"/>
                <a:gd name="T26" fmla="*/ 1253 w 1254"/>
                <a:gd name="T27" fmla="*/ 0 h 1096"/>
                <a:gd name="T28" fmla="*/ 1245 w 1254"/>
                <a:gd name="T29" fmla="*/ 0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4" h="1096">
                  <a:moveTo>
                    <a:pt x="1245" y="0"/>
                  </a:moveTo>
                  <a:lnTo>
                    <a:pt x="1033" y="0"/>
                  </a:lnTo>
                  <a:cubicBezTo>
                    <a:pt x="1033" y="0"/>
                    <a:pt x="1033" y="751"/>
                    <a:pt x="1033" y="829"/>
                  </a:cubicBezTo>
                  <a:cubicBezTo>
                    <a:pt x="992" y="763"/>
                    <a:pt x="485" y="0"/>
                    <a:pt x="485" y="0"/>
                  </a:cubicBezTo>
                  <a:lnTo>
                    <a:pt x="0" y="0"/>
                  </a:lnTo>
                  <a:lnTo>
                    <a:pt x="0" y="62"/>
                  </a:lnTo>
                  <a:lnTo>
                    <a:pt x="42" y="70"/>
                  </a:lnTo>
                  <a:cubicBezTo>
                    <a:pt x="170" y="91"/>
                    <a:pt x="178" y="95"/>
                    <a:pt x="178" y="220"/>
                  </a:cubicBezTo>
                  <a:lnTo>
                    <a:pt x="178" y="1095"/>
                  </a:lnTo>
                  <a:lnTo>
                    <a:pt x="403" y="1095"/>
                  </a:lnTo>
                  <a:cubicBezTo>
                    <a:pt x="403" y="1095"/>
                    <a:pt x="403" y="307"/>
                    <a:pt x="403" y="228"/>
                  </a:cubicBezTo>
                  <a:cubicBezTo>
                    <a:pt x="448" y="294"/>
                    <a:pt x="975" y="1095"/>
                    <a:pt x="975" y="1095"/>
                  </a:cubicBezTo>
                  <a:lnTo>
                    <a:pt x="1253" y="1095"/>
                  </a:lnTo>
                  <a:lnTo>
                    <a:pt x="1253" y="0"/>
                  </a:lnTo>
                  <a:lnTo>
                    <a:pt x="124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2FF24359-9DD7-454B-BD35-772CC4683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838" y="4200525"/>
              <a:ext cx="266700" cy="287338"/>
            </a:xfrm>
            <a:custGeom>
              <a:avLst/>
              <a:gdLst>
                <a:gd name="T0" fmla="*/ 390 w 740"/>
                <a:gd name="T1" fmla="*/ 0 h 797"/>
                <a:gd name="T2" fmla="*/ 0 w 740"/>
                <a:gd name="T3" fmla="*/ 373 h 797"/>
                <a:gd name="T4" fmla="*/ 456 w 740"/>
                <a:gd name="T5" fmla="*/ 796 h 797"/>
                <a:gd name="T6" fmla="*/ 714 w 740"/>
                <a:gd name="T7" fmla="*/ 755 h 797"/>
                <a:gd name="T8" fmla="*/ 726 w 740"/>
                <a:gd name="T9" fmla="*/ 751 h 797"/>
                <a:gd name="T10" fmla="*/ 726 w 740"/>
                <a:gd name="T11" fmla="*/ 651 h 797"/>
                <a:gd name="T12" fmla="*/ 705 w 740"/>
                <a:gd name="T13" fmla="*/ 660 h 797"/>
                <a:gd name="T14" fmla="*/ 539 w 740"/>
                <a:gd name="T15" fmla="*/ 684 h 797"/>
                <a:gd name="T16" fmla="*/ 228 w 740"/>
                <a:gd name="T17" fmla="*/ 332 h 797"/>
                <a:gd name="T18" fmla="*/ 739 w 740"/>
                <a:gd name="T19" fmla="*/ 332 h 797"/>
                <a:gd name="T20" fmla="*/ 739 w 740"/>
                <a:gd name="T21" fmla="*/ 315 h 797"/>
                <a:gd name="T22" fmla="*/ 390 w 740"/>
                <a:gd name="T23" fmla="*/ 0 h 797"/>
                <a:gd name="T24" fmla="*/ 386 w 740"/>
                <a:gd name="T25" fmla="*/ 83 h 797"/>
                <a:gd name="T26" fmla="*/ 531 w 740"/>
                <a:gd name="T27" fmla="*/ 236 h 797"/>
                <a:gd name="T28" fmla="*/ 228 w 740"/>
                <a:gd name="T29" fmla="*/ 236 h 797"/>
                <a:gd name="T30" fmla="*/ 386 w 740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0" h="797">
                  <a:moveTo>
                    <a:pt x="390" y="0"/>
                  </a:moveTo>
                  <a:cubicBezTo>
                    <a:pt x="129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7"/>
                    <a:pt x="714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39" y="684"/>
                  </a:cubicBezTo>
                  <a:cubicBezTo>
                    <a:pt x="315" y="684"/>
                    <a:pt x="232" y="498"/>
                    <a:pt x="228" y="332"/>
                  </a:cubicBezTo>
                  <a:lnTo>
                    <a:pt x="739" y="332"/>
                  </a:lnTo>
                  <a:lnTo>
                    <a:pt x="739" y="315"/>
                  </a:lnTo>
                  <a:cubicBezTo>
                    <a:pt x="739" y="104"/>
                    <a:pt x="622" y="0"/>
                    <a:pt x="390" y="0"/>
                  </a:cubicBezTo>
                  <a:close/>
                  <a:moveTo>
                    <a:pt x="386" y="83"/>
                  </a:moveTo>
                  <a:cubicBezTo>
                    <a:pt x="498" y="83"/>
                    <a:pt x="527" y="162"/>
                    <a:pt x="531" y="236"/>
                  </a:cubicBezTo>
                  <a:lnTo>
                    <a:pt x="228" y="236"/>
                  </a:lnTo>
                  <a:cubicBezTo>
                    <a:pt x="232" y="187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06A67080-35FB-2C41-BB3C-4016EDC0CD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4075" y="4121150"/>
              <a:ext cx="212725" cy="366713"/>
            </a:xfrm>
            <a:custGeom>
              <a:avLst/>
              <a:gdLst>
                <a:gd name="T0" fmla="*/ 141 w 590"/>
                <a:gd name="T1" fmla="*/ 237 h 1017"/>
                <a:gd name="T2" fmla="*/ 0 w 590"/>
                <a:gd name="T3" fmla="*/ 237 h 1017"/>
                <a:gd name="T4" fmla="*/ 0 w 590"/>
                <a:gd name="T5" fmla="*/ 328 h 1017"/>
                <a:gd name="T6" fmla="*/ 141 w 590"/>
                <a:gd name="T7" fmla="*/ 328 h 1017"/>
                <a:gd name="T8" fmla="*/ 141 w 590"/>
                <a:gd name="T9" fmla="*/ 797 h 1017"/>
                <a:gd name="T10" fmla="*/ 427 w 590"/>
                <a:gd name="T11" fmla="*/ 1016 h 1017"/>
                <a:gd name="T12" fmla="*/ 551 w 590"/>
                <a:gd name="T13" fmla="*/ 1004 h 1017"/>
                <a:gd name="T14" fmla="*/ 564 w 590"/>
                <a:gd name="T15" fmla="*/ 1004 h 1017"/>
                <a:gd name="T16" fmla="*/ 564 w 590"/>
                <a:gd name="T17" fmla="*/ 909 h 1017"/>
                <a:gd name="T18" fmla="*/ 547 w 590"/>
                <a:gd name="T19" fmla="*/ 913 h 1017"/>
                <a:gd name="T20" fmla="*/ 485 w 590"/>
                <a:gd name="T21" fmla="*/ 917 h 1017"/>
                <a:gd name="T22" fmla="*/ 352 w 590"/>
                <a:gd name="T23" fmla="*/ 772 h 1017"/>
                <a:gd name="T24" fmla="*/ 352 w 590"/>
                <a:gd name="T25" fmla="*/ 328 h 1017"/>
                <a:gd name="T26" fmla="*/ 589 w 590"/>
                <a:gd name="T27" fmla="*/ 328 h 1017"/>
                <a:gd name="T28" fmla="*/ 589 w 590"/>
                <a:gd name="T29" fmla="*/ 237 h 1017"/>
                <a:gd name="T30" fmla="*/ 352 w 590"/>
                <a:gd name="T31" fmla="*/ 237 h 1017"/>
                <a:gd name="T32" fmla="*/ 352 w 590"/>
                <a:gd name="T33" fmla="*/ 0 h 1017"/>
                <a:gd name="T34" fmla="*/ 141 w 590"/>
                <a:gd name="T35" fmla="*/ 0 h 1017"/>
                <a:gd name="T36" fmla="*/ 141 w 590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0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69" y="1016"/>
                    <a:pt x="427" y="1016"/>
                  </a:cubicBezTo>
                  <a:cubicBezTo>
                    <a:pt x="464" y="1016"/>
                    <a:pt x="506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1" y="917"/>
                    <a:pt x="510" y="917"/>
                    <a:pt x="485" y="917"/>
                  </a:cubicBezTo>
                  <a:cubicBezTo>
                    <a:pt x="361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9" y="328"/>
                  </a:lnTo>
                  <a:lnTo>
                    <a:pt x="589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301C1D91-B344-0F42-8390-609116AB5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0063" y="4206875"/>
              <a:ext cx="331787" cy="274638"/>
            </a:xfrm>
            <a:custGeom>
              <a:avLst/>
              <a:gdLst>
                <a:gd name="T0" fmla="*/ 705 w 921"/>
                <a:gd name="T1" fmla="*/ 248 h 764"/>
                <a:gd name="T2" fmla="*/ 920 w 921"/>
                <a:gd name="T3" fmla="*/ 0 h 764"/>
                <a:gd name="T4" fmla="*/ 701 w 921"/>
                <a:gd name="T5" fmla="*/ 0 h 764"/>
                <a:gd name="T6" fmla="*/ 497 w 921"/>
                <a:gd name="T7" fmla="*/ 236 h 764"/>
                <a:gd name="T8" fmla="*/ 319 w 921"/>
                <a:gd name="T9" fmla="*/ 0 h 764"/>
                <a:gd name="T10" fmla="*/ 0 w 921"/>
                <a:gd name="T11" fmla="*/ 0 h 764"/>
                <a:gd name="T12" fmla="*/ 0 w 921"/>
                <a:gd name="T13" fmla="*/ 62 h 764"/>
                <a:gd name="T14" fmla="*/ 12 w 921"/>
                <a:gd name="T15" fmla="*/ 62 h 764"/>
                <a:gd name="T16" fmla="*/ 211 w 921"/>
                <a:gd name="T17" fmla="*/ 178 h 764"/>
                <a:gd name="T18" fmla="*/ 344 w 921"/>
                <a:gd name="T19" fmla="*/ 352 h 764"/>
                <a:gd name="T20" fmla="*/ 128 w 921"/>
                <a:gd name="T21" fmla="*/ 601 h 764"/>
                <a:gd name="T22" fmla="*/ 348 w 921"/>
                <a:gd name="T23" fmla="*/ 601 h 764"/>
                <a:gd name="T24" fmla="*/ 443 w 921"/>
                <a:gd name="T25" fmla="*/ 489 h 764"/>
                <a:gd name="T26" fmla="*/ 651 w 921"/>
                <a:gd name="T27" fmla="*/ 763 h 764"/>
                <a:gd name="T28" fmla="*/ 900 w 921"/>
                <a:gd name="T29" fmla="*/ 763 h 764"/>
                <a:gd name="T30" fmla="*/ 506 w 921"/>
                <a:gd name="T31" fmla="*/ 248 h 764"/>
                <a:gd name="T32" fmla="*/ 705 w 921"/>
                <a:gd name="T33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1" h="764">
                  <a:moveTo>
                    <a:pt x="705" y="248"/>
                  </a:moveTo>
                  <a:lnTo>
                    <a:pt x="920" y="0"/>
                  </a:lnTo>
                  <a:lnTo>
                    <a:pt x="701" y="0"/>
                  </a:lnTo>
                  <a:lnTo>
                    <a:pt x="497" y="236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12" y="62"/>
                  </a:lnTo>
                  <a:cubicBezTo>
                    <a:pt x="120" y="70"/>
                    <a:pt x="145" y="87"/>
                    <a:pt x="211" y="178"/>
                  </a:cubicBezTo>
                  <a:lnTo>
                    <a:pt x="344" y="352"/>
                  </a:lnTo>
                  <a:lnTo>
                    <a:pt x="128" y="601"/>
                  </a:lnTo>
                  <a:lnTo>
                    <a:pt x="348" y="601"/>
                  </a:lnTo>
                  <a:lnTo>
                    <a:pt x="443" y="489"/>
                  </a:lnTo>
                  <a:lnTo>
                    <a:pt x="651" y="763"/>
                  </a:lnTo>
                  <a:lnTo>
                    <a:pt x="900" y="763"/>
                  </a:lnTo>
                  <a:lnTo>
                    <a:pt x="506" y="248"/>
                  </a:lnTo>
                  <a:lnTo>
                    <a:pt x="705" y="2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0D713FBB-1166-BC49-B784-FED5242C81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5500" y="4010025"/>
              <a:ext cx="176213" cy="111125"/>
            </a:xfrm>
            <a:custGeom>
              <a:avLst/>
              <a:gdLst>
                <a:gd name="T0" fmla="*/ 224 w 490"/>
                <a:gd name="T1" fmla="*/ 307 h 308"/>
                <a:gd name="T2" fmla="*/ 0 w 490"/>
                <a:gd name="T3" fmla="*/ 307 h 308"/>
                <a:gd name="T4" fmla="*/ 269 w 490"/>
                <a:gd name="T5" fmla="*/ 0 h 308"/>
                <a:gd name="T6" fmla="*/ 489 w 490"/>
                <a:gd name="T7" fmla="*/ 0 h 308"/>
                <a:gd name="T8" fmla="*/ 224 w 490"/>
                <a:gd name="T9" fmla="*/ 30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08">
                  <a:moveTo>
                    <a:pt x="224" y="307"/>
                  </a:moveTo>
                  <a:lnTo>
                    <a:pt x="0" y="307"/>
                  </a:lnTo>
                  <a:lnTo>
                    <a:pt x="269" y="0"/>
                  </a:lnTo>
                  <a:lnTo>
                    <a:pt x="489" y="0"/>
                  </a:lnTo>
                  <a:lnTo>
                    <a:pt x="224" y="30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545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F7F93110-F0E5-1B49-A703-BC0D346F47AB}"/>
              </a:ext>
            </a:extLst>
          </p:cNvPr>
          <p:cNvSpPr/>
          <p:nvPr userDrawn="1"/>
        </p:nvSpPr>
        <p:spPr>
          <a:xfrm>
            <a:off x="0" y="0"/>
            <a:ext cx="9153144" cy="5157216"/>
          </a:xfrm>
          <a:prstGeom prst="rect">
            <a:avLst/>
          </a:prstGeom>
          <a:solidFill>
            <a:srgbClr val="F2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9B65006-FB1C-2447-B5F8-6E60269B7D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55575" cy="5157217"/>
          </a:xfrm>
          <a:prstGeom prst="rect">
            <a:avLst/>
          </a:prstGeom>
        </p:spPr>
      </p:pic>
      <p:sp>
        <p:nvSpPr>
          <p:cNvPr id="37" name="Parallelogram 36">
            <a:extLst>
              <a:ext uri="{FF2B5EF4-FFF2-40B4-BE49-F238E27FC236}">
                <a16:creationId xmlns:a16="http://schemas.microsoft.com/office/drawing/2014/main" id="{E9EACCD9-8670-554A-B8AC-49DDE425B45D}"/>
              </a:ext>
            </a:extLst>
          </p:cNvPr>
          <p:cNvSpPr/>
          <p:nvPr userDrawn="1"/>
        </p:nvSpPr>
        <p:spPr>
          <a:xfrm>
            <a:off x="4047344" y="1031875"/>
            <a:ext cx="5056984" cy="3140074"/>
          </a:xfrm>
          <a:prstGeom prst="parallelogram">
            <a:avLst>
              <a:gd name="adj" fmla="val 87626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7" name="Title 1"/>
          <p:cNvSpPr>
            <a:spLocks noGrp="1"/>
          </p:cNvSpPr>
          <p:nvPr>
            <p:ph type="ctrTitle" hasCustomPrompt="1"/>
          </p:nvPr>
        </p:nvSpPr>
        <p:spPr>
          <a:xfrm>
            <a:off x="502932" y="725773"/>
            <a:ext cx="5148359" cy="718825"/>
          </a:xfrm>
          <a:prstGeom prst="rect">
            <a:avLst/>
          </a:prstGeom>
          <a:effectLst/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 b="1" cap="none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11" y="4915450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11F478C-84AE-4601-9BE4-60468A3A6C06}" type="slidenum">
              <a:rPr lang="en-US" sz="800" smtClean="0">
                <a:solidFill>
                  <a:prstClr val="white">
                    <a:alpha val="50000"/>
                  </a:prstClr>
                </a:solidFill>
                <a:latin typeface="Arial"/>
              </a:rPr>
              <a:pPr/>
              <a:t>‹#›</a:t>
            </a:fld>
            <a:endParaRPr lang="en-US" sz="800" dirty="0">
              <a:solidFill>
                <a:prstClr val="white">
                  <a:alpha val="50000"/>
                </a:prstClr>
              </a:solidFill>
              <a:latin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92340" y="4911221"/>
            <a:ext cx="28119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rPr>
              <a:t>© Hitachi Vantara Corporation 2019. All Rights Reserved.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EDAFC65-B1F7-4F41-A5AA-84BAB1A81BCF}"/>
              </a:ext>
            </a:extLst>
          </p:cNvPr>
          <p:cNvGrpSpPr/>
          <p:nvPr userDrawn="1"/>
        </p:nvGrpSpPr>
        <p:grpSpPr>
          <a:xfrm>
            <a:off x="7684916" y="225821"/>
            <a:ext cx="1247901" cy="356665"/>
            <a:chOff x="2751138" y="3262313"/>
            <a:chExt cx="4665662" cy="1333500"/>
          </a:xfrm>
          <a:solidFill>
            <a:schemeClr val="tx2"/>
          </a:solidFill>
        </p:grpSpPr>
        <p:sp>
          <p:nvSpPr>
            <p:cNvPr id="33" name="Freeform 1">
              <a:extLst>
                <a:ext uri="{FF2B5EF4-FFF2-40B4-BE49-F238E27FC236}">
                  <a16:creationId xmlns:a16="http://schemas.microsoft.com/office/drawing/2014/main" id="{4B0F5FC7-5F09-894E-B082-2189544E8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013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4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0" name="Freeform 2">
              <a:extLst>
                <a:ext uri="{FF2B5EF4-FFF2-40B4-BE49-F238E27FC236}">
                  <a16:creationId xmlns:a16="http://schemas.microsoft.com/office/drawing/2014/main" id="{9B24C208-71D5-CA4D-87C4-497124F40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050" y="3275013"/>
              <a:ext cx="677863" cy="631825"/>
            </a:xfrm>
            <a:custGeom>
              <a:avLst/>
              <a:gdLst>
                <a:gd name="T0" fmla="*/ 1883 w 1884"/>
                <a:gd name="T1" fmla="*/ 0 h 1755"/>
                <a:gd name="T2" fmla="*/ 1883 w 1884"/>
                <a:gd name="T3" fmla="*/ 298 h 1755"/>
                <a:gd name="T4" fmla="*/ 1174 w 1884"/>
                <a:gd name="T5" fmla="*/ 298 h 1755"/>
                <a:gd name="T6" fmla="*/ 1174 w 1884"/>
                <a:gd name="T7" fmla="*/ 1754 h 1755"/>
                <a:gd name="T8" fmla="*/ 709 w 1884"/>
                <a:gd name="T9" fmla="*/ 1754 h 1755"/>
                <a:gd name="T10" fmla="*/ 709 w 1884"/>
                <a:gd name="T11" fmla="*/ 298 h 1755"/>
                <a:gd name="T12" fmla="*/ 0 w 1884"/>
                <a:gd name="T13" fmla="*/ 298 h 1755"/>
                <a:gd name="T14" fmla="*/ 0 w 1884"/>
                <a:gd name="T15" fmla="*/ 0 h 1755"/>
                <a:gd name="T16" fmla="*/ 1883 w 1884"/>
                <a:gd name="T17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4" h="1755">
                  <a:moveTo>
                    <a:pt x="1883" y="0"/>
                  </a:moveTo>
                  <a:cubicBezTo>
                    <a:pt x="1883" y="4"/>
                    <a:pt x="1883" y="298"/>
                    <a:pt x="1883" y="298"/>
                  </a:cubicBezTo>
                  <a:lnTo>
                    <a:pt x="1174" y="298"/>
                  </a:lnTo>
                  <a:lnTo>
                    <a:pt x="1174" y="1754"/>
                  </a:lnTo>
                  <a:lnTo>
                    <a:pt x="709" y="1754"/>
                  </a:lnTo>
                  <a:lnTo>
                    <a:pt x="709" y="298"/>
                  </a:lnTo>
                  <a:lnTo>
                    <a:pt x="0" y="298"/>
                  </a:lnTo>
                  <a:lnTo>
                    <a:pt x="0" y="0"/>
                  </a:lnTo>
                  <a:lnTo>
                    <a:pt x="188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1" name="Freeform 3">
              <a:extLst>
                <a:ext uri="{FF2B5EF4-FFF2-40B4-BE49-F238E27FC236}">
                  <a16:creationId xmlns:a16="http://schemas.microsoft.com/office/drawing/2014/main" id="{B43B2961-637D-D94B-AA2F-ECA924FF4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4863" y="3275013"/>
              <a:ext cx="796925" cy="631825"/>
            </a:xfrm>
            <a:custGeom>
              <a:avLst/>
              <a:gdLst>
                <a:gd name="T0" fmla="*/ 2214 w 2215"/>
                <a:gd name="T1" fmla="*/ 1754 h 1755"/>
                <a:gd name="T2" fmla="*/ 1695 w 2215"/>
                <a:gd name="T3" fmla="*/ 1754 h 1755"/>
                <a:gd name="T4" fmla="*/ 1542 w 2215"/>
                <a:gd name="T5" fmla="*/ 1377 h 1755"/>
                <a:gd name="T6" fmla="*/ 672 w 2215"/>
                <a:gd name="T7" fmla="*/ 1377 h 1755"/>
                <a:gd name="T8" fmla="*/ 518 w 2215"/>
                <a:gd name="T9" fmla="*/ 1754 h 1755"/>
                <a:gd name="T10" fmla="*/ 0 w 2215"/>
                <a:gd name="T11" fmla="*/ 1754 h 1755"/>
                <a:gd name="T12" fmla="*/ 825 w 2215"/>
                <a:gd name="T13" fmla="*/ 0 h 1755"/>
                <a:gd name="T14" fmla="*/ 1392 w 2215"/>
                <a:gd name="T15" fmla="*/ 0 h 1755"/>
                <a:gd name="T16" fmla="*/ 2214 w 2215"/>
                <a:gd name="T17" fmla="*/ 1754 h 1755"/>
                <a:gd name="T18" fmla="*/ 788 w 2215"/>
                <a:gd name="T19" fmla="*/ 1095 h 1755"/>
                <a:gd name="T20" fmla="*/ 1434 w 2215"/>
                <a:gd name="T21" fmla="*/ 1095 h 1755"/>
                <a:gd name="T22" fmla="*/ 1107 w 2215"/>
                <a:gd name="T23" fmla="*/ 298 h 1755"/>
                <a:gd name="T24" fmla="*/ 788 w 2215"/>
                <a:gd name="T25" fmla="*/ 1095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5" h="1755">
                  <a:moveTo>
                    <a:pt x="2214" y="1754"/>
                  </a:moveTo>
                  <a:cubicBezTo>
                    <a:pt x="2214" y="1754"/>
                    <a:pt x="1691" y="1754"/>
                    <a:pt x="1695" y="1754"/>
                  </a:cubicBezTo>
                  <a:lnTo>
                    <a:pt x="1542" y="1377"/>
                  </a:lnTo>
                  <a:lnTo>
                    <a:pt x="672" y="1377"/>
                  </a:lnTo>
                  <a:cubicBezTo>
                    <a:pt x="672" y="1377"/>
                    <a:pt x="522" y="1754"/>
                    <a:pt x="518" y="1754"/>
                  </a:cubicBezTo>
                  <a:lnTo>
                    <a:pt x="0" y="1754"/>
                  </a:lnTo>
                  <a:lnTo>
                    <a:pt x="825" y="0"/>
                  </a:lnTo>
                  <a:lnTo>
                    <a:pt x="1392" y="0"/>
                  </a:lnTo>
                  <a:lnTo>
                    <a:pt x="2214" y="1754"/>
                  </a:lnTo>
                  <a:close/>
                  <a:moveTo>
                    <a:pt x="788" y="1095"/>
                  </a:moveTo>
                  <a:lnTo>
                    <a:pt x="1434" y="1095"/>
                  </a:lnTo>
                  <a:lnTo>
                    <a:pt x="1107" y="298"/>
                  </a:lnTo>
                  <a:lnTo>
                    <a:pt x="788" y="109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2" name="Freeform 4">
              <a:extLst>
                <a:ext uri="{FF2B5EF4-FFF2-40B4-BE49-F238E27FC236}">
                  <a16:creationId xmlns:a16="http://schemas.microsoft.com/office/drawing/2014/main" id="{7F37D68B-C1DF-D94D-85A6-E0A1EDBED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0" y="3275013"/>
              <a:ext cx="166688" cy="631825"/>
            </a:xfrm>
            <a:custGeom>
              <a:avLst/>
              <a:gdLst>
                <a:gd name="T0" fmla="*/ 232 w 465"/>
                <a:gd name="T1" fmla="*/ 1754 h 1755"/>
                <a:gd name="T2" fmla="*/ 0 w 465"/>
                <a:gd name="T3" fmla="*/ 1754 h 1755"/>
                <a:gd name="T4" fmla="*/ 0 w 465"/>
                <a:gd name="T5" fmla="*/ 0 h 1755"/>
                <a:gd name="T6" fmla="*/ 464 w 465"/>
                <a:gd name="T7" fmla="*/ 0 h 1755"/>
                <a:gd name="T8" fmla="*/ 464 w 465"/>
                <a:gd name="T9" fmla="*/ 1754 h 1755"/>
                <a:gd name="T10" fmla="*/ 232 w 465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5" h="1755">
                  <a:moveTo>
                    <a:pt x="232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4" y="0"/>
                  </a:lnTo>
                  <a:lnTo>
                    <a:pt x="464" y="1754"/>
                  </a:lnTo>
                  <a:lnTo>
                    <a:pt x="232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5D005748-62D0-6346-8B2A-5C24DFBE0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58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5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526BAE56-41A8-7B46-A55B-CE2F3256F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450" y="3275013"/>
              <a:ext cx="168275" cy="631825"/>
            </a:xfrm>
            <a:custGeom>
              <a:avLst/>
              <a:gdLst>
                <a:gd name="T0" fmla="*/ 233 w 466"/>
                <a:gd name="T1" fmla="*/ 1754 h 1755"/>
                <a:gd name="T2" fmla="*/ 0 w 466"/>
                <a:gd name="T3" fmla="*/ 1754 h 1755"/>
                <a:gd name="T4" fmla="*/ 0 w 466"/>
                <a:gd name="T5" fmla="*/ 0 h 1755"/>
                <a:gd name="T6" fmla="*/ 465 w 466"/>
                <a:gd name="T7" fmla="*/ 0 h 1755"/>
                <a:gd name="T8" fmla="*/ 465 w 466"/>
                <a:gd name="T9" fmla="*/ 1754 h 1755"/>
                <a:gd name="T10" fmla="*/ 233 w 466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6" h="1755">
                  <a:moveTo>
                    <a:pt x="233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5" y="0"/>
                  </a:lnTo>
                  <a:lnTo>
                    <a:pt x="465" y="1754"/>
                  </a:lnTo>
                  <a:lnTo>
                    <a:pt x="233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6DC1B0A9-B391-1F41-8100-28437C86D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213" y="3262313"/>
              <a:ext cx="715962" cy="663575"/>
            </a:xfrm>
            <a:custGeom>
              <a:avLst/>
              <a:gdLst>
                <a:gd name="T0" fmla="*/ 62 w 1988"/>
                <a:gd name="T1" fmla="*/ 1307 h 1842"/>
                <a:gd name="T2" fmla="*/ 0 w 1988"/>
                <a:gd name="T3" fmla="*/ 933 h 1842"/>
                <a:gd name="T4" fmla="*/ 120 w 1988"/>
                <a:gd name="T5" fmla="*/ 423 h 1842"/>
                <a:gd name="T6" fmla="*/ 518 w 1988"/>
                <a:gd name="T7" fmla="*/ 91 h 1842"/>
                <a:gd name="T8" fmla="*/ 1033 w 1988"/>
                <a:gd name="T9" fmla="*/ 0 h 1842"/>
                <a:gd name="T10" fmla="*/ 1618 w 1988"/>
                <a:gd name="T11" fmla="*/ 125 h 1842"/>
                <a:gd name="T12" fmla="*/ 1950 w 1988"/>
                <a:gd name="T13" fmla="*/ 531 h 1842"/>
                <a:gd name="T14" fmla="*/ 1966 w 1988"/>
                <a:gd name="T15" fmla="*/ 643 h 1842"/>
                <a:gd name="T16" fmla="*/ 1481 w 1988"/>
                <a:gd name="T17" fmla="*/ 643 h 1842"/>
                <a:gd name="T18" fmla="*/ 1456 w 1988"/>
                <a:gd name="T19" fmla="*/ 506 h 1842"/>
                <a:gd name="T20" fmla="*/ 1240 w 1988"/>
                <a:gd name="T21" fmla="*/ 303 h 1842"/>
                <a:gd name="T22" fmla="*/ 1037 w 1988"/>
                <a:gd name="T23" fmla="*/ 274 h 1842"/>
                <a:gd name="T24" fmla="*/ 809 w 1988"/>
                <a:gd name="T25" fmla="*/ 315 h 1842"/>
                <a:gd name="T26" fmla="*/ 556 w 1988"/>
                <a:gd name="T27" fmla="*/ 573 h 1842"/>
                <a:gd name="T28" fmla="*/ 494 w 1988"/>
                <a:gd name="T29" fmla="*/ 942 h 1842"/>
                <a:gd name="T30" fmla="*/ 539 w 1988"/>
                <a:gd name="T31" fmla="*/ 1249 h 1842"/>
                <a:gd name="T32" fmla="*/ 792 w 1988"/>
                <a:gd name="T33" fmla="*/ 1527 h 1842"/>
                <a:gd name="T34" fmla="*/ 1041 w 1988"/>
                <a:gd name="T35" fmla="*/ 1572 h 1842"/>
                <a:gd name="T36" fmla="*/ 1257 w 1988"/>
                <a:gd name="T37" fmla="*/ 1539 h 1842"/>
                <a:gd name="T38" fmla="*/ 1460 w 1988"/>
                <a:gd name="T39" fmla="*/ 1356 h 1842"/>
                <a:gd name="T40" fmla="*/ 1497 w 1988"/>
                <a:gd name="T41" fmla="*/ 1170 h 1842"/>
                <a:gd name="T42" fmla="*/ 1987 w 1988"/>
                <a:gd name="T43" fmla="*/ 1170 h 1842"/>
                <a:gd name="T44" fmla="*/ 1962 w 1988"/>
                <a:gd name="T45" fmla="*/ 1336 h 1842"/>
                <a:gd name="T46" fmla="*/ 1638 w 1988"/>
                <a:gd name="T47" fmla="*/ 1721 h 1842"/>
                <a:gd name="T48" fmla="*/ 1041 w 1988"/>
                <a:gd name="T49" fmla="*/ 1841 h 1842"/>
                <a:gd name="T50" fmla="*/ 568 w 1988"/>
                <a:gd name="T51" fmla="*/ 1771 h 1842"/>
                <a:gd name="T52" fmla="*/ 62 w 1988"/>
                <a:gd name="T53" fmla="*/ 1307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88" h="1842">
                  <a:moveTo>
                    <a:pt x="62" y="1307"/>
                  </a:moveTo>
                  <a:cubicBezTo>
                    <a:pt x="21" y="1191"/>
                    <a:pt x="0" y="1066"/>
                    <a:pt x="0" y="933"/>
                  </a:cubicBezTo>
                  <a:cubicBezTo>
                    <a:pt x="0" y="751"/>
                    <a:pt x="33" y="573"/>
                    <a:pt x="120" y="423"/>
                  </a:cubicBezTo>
                  <a:cubicBezTo>
                    <a:pt x="211" y="270"/>
                    <a:pt x="348" y="154"/>
                    <a:pt x="518" y="91"/>
                  </a:cubicBezTo>
                  <a:cubicBezTo>
                    <a:pt x="680" y="33"/>
                    <a:pt x="850" y="0"/>
                    <a:pt x="1033" y="0"/>
                  </a:cubicBezTo>
                  <a:cubicBezTo>
                    <a:pt x="1240" y="0"/>
                    <a:pt x="1439" y="46"/>
                    <a:pt x="1618" y="125"/>
                  </a:cubicBezTo>
                  <a:cubicBezTo>
                    <a:pt x="1784" y="195"/>
                    <a:pt x="1912" y="349"/>
                    <a:pt x="1950" y="531"/>
                  </a:cubicBezTo>
                  <a:cubicBezTo>
                    <a:pt x="1958" y="568"/>
                    <a:pt x="1962" y="606"/>
                    <a:pt x="1966" y="643"/>
                  </a:cubicBezTo>
                  <a:lnTo>
                    <a:pt x="1481" y="643"/>
                  </a:lnTo>
                  <a:cubicBezTo>
                    <a:pt x="1481" y="597"/>
                    <a:pt x="1472" y="552"/>
                    <a:pt x="1456" y="506"/>
                  </a:cubicBezTo>
                  <a:cubicBezTo>
                    <a:pt x="1419" y="411"/>
                    <a:pt x="1340" y="332"/>
                    <a:pt x="1240" y="303"/>
                  </a:cubicBezTo>
                  <a:cubicBezTo>
                    <a:pt x="1174" y="282"/>
                    <a:pt x="1107" y="274"/>
                    <a:pt x="1037" y="274"/>
                  </a:cubicBezTo>
                  <a:cubicBezTo>
                    <a:pt x="958" y="274"/>
                    <a:pt x="879" y="286"/>
                    <a:pt x="809" y="315"/>
                  </a:cubicBezTo>
                  <a:cubicBezTo>
                    <a:pt x="688" y="357"/>
                    <a:pt x="597" y="452"/>
                    <a:pt x="556" y="573"/>
                  </a:cubicBezTo>
                  <a:cubicBezTo>
                    <a:pt x="514" y="689"/>
                    <a:pt x="494" y="813"/>
                    <a:pt x="494" y="942"/>
                  </a:cubicBezTo>
                  <a:cubicBezTo>
                    <a:pt x="494" y="1050"/>
                    <a:pt x="510" y="1153"/>
                    <a:pt x="539" y="1249"/>
                  </a:cubicBezTo>
                  <a:cubicBezTo>
                    <a:pt x="572" y="1377"/>
                    <a:pt x="672" y="1481"/>
                    <a:pt x="792" y="1527"/>
                  </a:cubicBezTo>
                  <a:cubicBezTo>
                    <a:pt x="871" y="1556"/>
                    <a:pt x="954" y="1572"/>
                    <a:pt x="1041" y="1572"/>
                  </a:cubicBezTo>
                  <a:cubicBezTo>
                    <a:pt x="1116" y="1572"/>
                    <a:pt x="1186" y="1560"/>
                    <a:pt x="1257" y="1539"/>
                  </a:cubicBezTo>
                  <a:cubicBezTo>
                    <a:pt x="1348" y="1510"/>
                    <a:pt x="1423" y="1444"/>
                    <a:pt x="1460" y="1356"/>
                  </a:cubicBezTo>
                  <a:cubicBezTo>
                    <a:pt x="1485" y="1298"/>
                    <a:pt x="1497" y="1236"/>
                    <a:pt x="1497" y="1170"/>
                  </a:cubicBezTo>
                  <a:lnTo>
                    <a:pt x="1987" y="1170"/>
                  </a:lnTo>
                  <a:cubicBezTo>
                    <a:pt x="1983" y="1228"/>
                    <a:pt x="1974" y="1282"/>
                    <a:pt x="1962" y="1336"/>
                  </a:cubicBezTo>
                  <a:cubicBezTo>
                    <a:pt x="1920" y="1510"/>
                    <a:pt x="1800" y="1655"/>
                    <a:pt x="1638" y="1721"/>
                  </a:cubicBezTo>
                  <a:cubicBezTo>
                    <a:pt x="1456" y="1800"/>
                    <a:pt x="1253" y="1841"/>
                    <a:pt x="1041" y="1841"/>
                  </a:cubicBezTo>
                  <a:cubicBezTo>
                    <a:pt x="875" y="1841"/>
                    <a:pt x="718" y="1817"/>
                    <a:pt x="568" y="1771"/>
                  </a:cubicBezTo>
                  <a:cubicBezTo>
                    <a:pt x="336" y="1692"/>
                    <a:pt x="137" y="1527"/>
                    <a:pt x="62" y="130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71F9484E-11B4-0D48-8D9B-450A34B9A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1138" y="4083050"/>
              <a:ext cx="153987" cy="398463"/>
            </a:xfrm>
            <a:custGeom>
              <a:avLst/>
              <a:gdLst>
                <a:gd name="T0" fmla="*/ 415 w 428"/>
                <a:gd name="T1" fmla="*/ 0 h 1109"/>
                <a:gd name="T2" fmla="*/ 0 w 428"/>
                <a:gd name="T3" fmla="*/ 38 h 1109"/>
                <a:gd name="T4" fmla="*/ 0 w 428"/>
                <a:gd name="T5" fmla="*/ 100 h 1109"/>
                <a:gd name="T6" fmla="*/ 12 w 428"/>
                <a:gd name="T7" fmla="*/ 100 h 1109"/>
                <a:gd name="T8" fmla="*/ 178 w 428"/>
                <a:gd name="T9" fmla="*/ 241 h 1109"/>
                <a:gd name="T10" fmla="*/ 178 w 428"/>
                <a:gd name="T11" fmla="*/ 1108 h 1109"/>
                <a:gd name="T12" fmla="*/ 427 w 428"/>
                <a:gd name="T13" fmla="*/ 1108 h 1109"/>
                <a:gd name="T14" fmla="*/ 427 w 428"/>
                <a:gd name="T15" fmla="*/ 0 h 1109"/>
                <a:gd name="T16" fmla="*/ 415 w 428"/>
                <a:gd name="T17" fmla="*/ 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1109">
                  <a:moveTo>
                    <a:pt x="415" y="0"/>
                  </a:moveTo>
                  <a:lnTo>
                    <a:pt x="0" y="38"/>
                  </a:lnTo>
                  <a:lnTo>
                    <a:pt x="0" y="100"/>
                  </a:lnTo>
                  <a:lnTo>
                    <a:pt x="12" y="100"/>
                  </a:lnTo>
                  <a:cubicBezTo>
                    <a:pt x="178" y="121"/>
                    <a:pt x="178" y="121"/>
                    <a:pt x="178" y="241"/>
                  </a:cubicBezTo>
                  <a:lnTo>
                    <a:pt x="178" y="1108"/>
                  </a:lnTo>
                  <a:lnTo>
                    <a:pt x="427" y="1108"/>
                  </a:lnTo>
                  <a:lnTo>
                    <a:pt x="427" y="0"/>
                  </a:lnTo>
                  <a:lnTo>
                    <a:pt x="41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76020E69-4951-D345-BFFC-18D02A6F7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088" y="4198938"/>
              <a:ext cx="315912" cy="282575"/>
            </a:xfrm>
            <a:custGeom>
              <a:avLst/>
              <a:gdLst>
                <a:gd name="T0" fmla="*/ 643 w 876"/>
                <a:gd name="T1" fmla="*/ 4 h 785"/>
                <a:gd name="T2" fmla="*/ 353 w 876"/>
                <a:gd name="T3" fmla="*/ 170 h 785"/>
                <a:gd name="T4" fmla="*/ 353 w 876"/>
                <a:gd name="T5" fmla="*/ 0 h 785"/>
                <a:gd name="T6" fmla="*/ 336 w 876"/>
                <a:gd name="T7" fmla="*/ 4 h 785"/>
                <a:gd name="T8" fmla="*/ 0 w 876"/>
                <a:gd name="T9" fmla="*/ 58 h 785"/>
                <a:gd name="T10" fmla="*/ 0 w 876"/>
                <a:gd name="T11" fmla="*/ 116 h 785"/>
                <a:gd name="T12" fmla="*/ 17 w 876"/>
                <a:gd name="T13" fmla="*/ 116 h 785"/>
                <a:gd name="T14" fmla="*/ 145 w 876"/>
                <a:gd name="T15" fmla="*/ 240 h 785"/>
                <a:gd name="T16" fmla="*/ 145 w 876"/>
                <a:gd name="T17" fmla="*/ 784 h 785"/>
                <a:gd name="T18" fmla="*/ 353 w 876"/>
                <a:gd name="T19" fmla="*/ 784 h 785"/>
                <a:gd name="T20" fmla="*/ 353 w 876"/>
                <a:gd name="T21" fmla="*/ 386 h 785"/>
                <a:gd name="T22" fmla="*/ 560 w 876"/>
                <a:gd name="T23" fmla="*/ 141 h 785"/>
                <a:gd name="T24" fmla="*/ 664 w 876"/>
                <a:gd name="T25" fmla="*/ 361 h 785"/>
                <a:gd name="T26" fmla="*/ 664 w 876"/>
                <a:gd name="T27" fmla="*/ 784 h 785"/>
                <a:gd name="T28" fmla="*/ 871 w 876"/>
                <a:gd name="T29" fmla="*/ 784 h 785"/>
                <a:gd name="T30" fmla="*/ 871 w 876"/>
                <a:gd name="T31" fmla="*/ 240 h 785"/>
                <a:gd name="T32" fmla="*/ 643 w 876"/>
                <a:gd name="T33" fmla="*/ 4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6" h="785">
                  <a:moveTo>
                    <a:pt x="643" y="4"/>
                  </a:moveTo>
                  <a:cubicBezTo>
                    <a:pt x="490" y="4"/>
                    <a:pt x="398" y="108"/>
                    <a:pt x="353" y="170"/>
                  </a:cubicBezTo>
                  <a:cubicBezTo>
                    <a:pt x="353" y="112"/>
                    <a:pt x="353" y="0"/>
                    <a:pt x="353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7" y="116"/>
                  </a:lnTo>
                  <a:cubicBezTo>
                    <a:pt x="124" y="120"/>
                    <a:pt x="145" y="141"/>
                    <a:pt x="145" y="240"/>
                  </a:cubicBezTo>
                  <a:lnTo>
                    <a:pt x="145" y="784"/>
                  </a:lnTo>
                  <a:lnTo>
                    <a:pt x="353" y="784"/>
                  </a:lnTo>
                  <a:lnTo>
                    <a:pt x="353" y="386"/>
                  </a:lnTo>
                  <a:cubicBezTo>
                    <a:pt x="353" y="278"/>
                    <a:pt x="452" y="141"/>
                    <a:pt x="560" y="141"/>
                  </a:cubicBezTo>
                  <a:cubicBezTo>
                    <a:pt x="660" y="141"/>
                    <a:pt x="664" y="224"/>
                    <a:pt x="664" y="361"/>
                  </a:cubicBezTo>
                  <a:lnTo>
                    <a:pt x="664" y="784"/>
                  </a:lnTo>
                  <a:lnTo>
                    <a:pt x="871" y="784"/>
                  </a:lnTo>
                  <a:lnTo>
                    <a:pt x="871" y="240"/>
                  </a:lnTo>
                  <a:cubicBezTo>
                    <a:pt x="875" y="87"/>
                    <a:pt x="792" y="4"/>
                    <a:pt x="643" y="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C9CF2CD2-5D1A-2246-8C7B-A8843F81C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138" y="4200525"/>
              <a:ext cx="212725" cy="288925"/>
            </a:xfrm>
            <a:custGeom>
              <a:avLst/>
              <a:gdLst>
                <a:gd name="T0" fmla="*/ 348 w 590"/>
                <a:gd name="T1" fmla="*/ 303 h 802"/>
                <a:gd name="T2" fmla="*/ 195 w 590"/>
                <a:gd name="T3" fmla="*/ 170 h 802"/>
                <a:gd name="T4" fmla="*/ 307 w 590"/>
                <a:gd name="T5" fmla="*/ 100 h 802"/>
                <a:gd name="T6" fmla="*/ 502 w 590"/>
                <a:gd name="T7" fmla="*/ 166 h 802"/>
                <a:gd name="T8" fmla="*/ 535 w 590"/>
                <a:gd name="T9" fmla="*/ 187 h 802"/>
                <a:gd name="T10" fmla="*/ 535 w 590"/>
                <a:gd name="T11" fmla="*/ 162 h 802"/>
                <a:gd name="T12" fmla="*/ 535 w 590"/>
                <a:gd name="T13" fmla="*/ 33 h 802"/>
                <a:gd name="T14" fmla="*/ 506 w 590"/>
                <a:gd name="T15" fmla="*/ 25 h 802"/>
                <a:gd name="T16" fmla="*/ 315 w 590"/>
                <a:gd name="T17" fmla="*/ 0 h 802"/>
                <a:gd name="T18" fmla="*/ 0 w 590"/>
                <a:gd name="T19" fmla="*/ 224 h 802"/>
                <a:gd name="T20" fmla="*/ 228 w 590"/>
                <a:gd name="T21" fmla="*/ 465 h 802"/>
                <a:gd name="T22" fmla="*/ 390 w 590"/>
                <a:gd name="T23" fmla="*/ 606 h 802"/>
                <a:gd name="T24" fmla="*/ 249 w 590"/>
                <a:gd name="T25" fmla="*/ 697 h 802"/>
                <a:gd name="T26" fmla="*/ 20 w 590"/>
                <a:gd name="T27" fmla="*/ 618 h 802"/>
                <a:gd name="T28" fmla="*/ 0 w 590"/>
                <a:gd name="T29" fmla="*/ 606 h 802"/>
                <a:gd name="T30" fmla="*/ 0 w 590"/>
                <a:gd name="T31" fmla="*/ 767 h 802"/>
                <a:gd name="T32" fmla="*/ 16 w 590"/>
                <a:gd name="T33" fmla="*/ 771 h 802"/>
                <a:gd name="T34" fmla="*/ 244 w 590"/>
                <a:gd name="T35" fmla="*/ 801 h 802"/>
                <a:gd name="T36" fmla="*/ 580 w 590"/>
                <a:gd name="T37" fmla="*/ 568 h 802"/>
                <a:gd name="T38" fmla="*/ 348 w 590"/>
                <a:gd name="T39" fmla="*/ 30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802">
                  <a:moveTo>
                    <a:pt x="348" y="303"/>
                  </a:moveTo>
                  <a:cubicBezTo>
                    <a:pt x="265" y="261"/>
                    <a:pt x="195" y="228"/>
                    <a:pt x="195" y="170"/>
                  </a:cubicBezTo>
                  <a:cubicBezTo>
                    <a:pt x="195" y="104"/>
                    <a:pt x="274" y="100"/>
                    <a:pt x="307" y="100"/>
                  </a:cubicBezTo>
                  <a:cubicBezTo>
                    <a:pt x="394" y="100"/>
                    <a:pt x="468" y="145"/>
                    <a:pt x="502" y="166"/>
                  </a:cubicBezTo>
                  <a:lnTo>
                    <a:pt x="535" y="187"/>
                  </a:lnTo>
                  <a:lnTo>
                    <a:pt x="535" y="162"/>
                  </a:lnTo>
                  <a:lnTo>
                    <a:pt x="535" y="33"/>
                  </a:lnTo>
                  <a:lnTo>
                    <a:pt x="506" y="25"/>
                  </a:lnTo>
                  <a:cubicBezTo>
                    <a:pt x="468" y="17"/>
                    <a:pt x="398" y="0"/>
                    <a:pt x="315" y="0"/>
                  </a:cubicBezTo>
                  <a:cubicBezTo>
                    <a:pt x="120" y="0"/>
                    <a:pt x="0" y="83"/>
                    <a:pt x="0" y="224"/>
                  </a:cubicBezTo>
                  <a:cubicBezTo>
                    <a:pt x="0" y="353"/>
                    <a:pt x="124" y="411"/>
                    <a:pt x="228" y="465"/>
                  </a:cubicBezTo>
                  <a:cubicBezTo>
                    <a:pt x="311" y="506"/>
                    <a:pt x="390" y="543"/>
                    <a:pt x="390" y="606"/>
                  </a:cubicBezTo>
                  <a:cubicBezTo>
                    <a:pt x="390" y="664"/>
                    <a:pt x="340" y="697"/>
                    <a:pt x="249" y="697"/>
                  </a:cubicBezTo>
                  <a:cubicBezTo>
                    <a:pt x="149" y="697"/>
                    <a:pt x="70" y="647"/>
                    <a:pt x="20" y="618"/>
                  </a:cubicBezTo>
                  <a:lnTo>
                    <a:pt x="0" y="606"/>
                  </a:lnTo>
                  <a:lnTo>
                    <a:pt x="0" y="767"/>
                  </a:lnTo>
                  <a:lnTo>
                    <a:pt x="16" y="771"/>
                  </a:lnTo>
                  <a:cubicBezTo>
                    <a:pt x="58" y="780"/>
                    <a:pt x="137" y="801"/>
                    <a:pt x="244" y="801"/>
                  </a:cubicBezTo>
                  <a:cubicBezTo>
                    <a:pt x="456" y="801"/>
                    <a:pt x="580" y="713"/>
                    <a:pt x="580" y="568"/>
                  </a:cubicBezTo>
                  <a:cubicBezTo>
                    <a:pt x="589" y="419"/>
                    <a:pt x="460" y="357"/>
                    <a:pt x="348" y="30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9D5E3F12-AB8E-4141-A54A-62860DCDC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5375" y="4198938"/>
              <a:ext cx="325438" cy="396875"/>
            </a:xfrm>
            <a:custGeom>
              <a:avLst/>
              <a:gdLst>
                <a:gd name="T0" fmla="*/ 577 w 906"/>
                <a:gd name="T1" fmla="*/ 4 h 1104"/>
                <a:gd name="T2" fmla="*/ 357 w 906"/>
                <a:gd name="T3" fmla="*/ 112 h 1104"/>
                <a:gd name="T4" fmla="*/ 357 w 906"/>
                <a:gd name="T5" fmla="*/ 0 h 1104"/>
                <a:gd name="T6" fmla="*/ 336 w 906"/>
                <a:gd name="T7" fmla="*/ 4 h 1104"/>
                <a:gd name="T8" fmla="*/ 0 w 906"/>
                <a:gd name="T9" fmla="*/ 58 h 1104"/>
                <a:gd name="T10" fmla="*/ 0 w 906"/>
                <a:gd name="T11" fmla="*/ 116 h 1104"/>
                <a:gd name="T12" fmla="*/ 13 w 906"/>
                <a:gd name="T13" fmla="*/ 116 h 1104"/>
                <a:gd name="T14" fmla="*/ 137 w 906"/>
                <a:gd name="T15" fmla="*/ 240 h 1104"/>
                <a:gd name="T16" fmla="*/ 137 w 906"/>
                <a:gd name="T17" fmla="*/ 1103 h 1104"/>
                <a:gd name="T18" fmla="*/ 345 w 906"/>
                <a:gd name="T19" fmla="*/ 1103 h 1104"/>
                <a:gd name="T20" fmla="*/ 345 w 906"/>
                <a:gd name="T21" fmla="*/ 709 h 1104"/>
                <a:gd name="T22" fmla="*/ 560 w 906"/>
                <a:gd name="T23" fmla="*/ 800 h 1104"/>
                <a:gd name="T24" fmla="*/ 896 w 906"/>
                <a:gd name="T25" fmla="*/ 390 h 1104"/>
                <a:gd name="T26" fmla="*/ 577 w 906"/>
                <a:gd name="T27" fmla="*/ 4 h 1104"/>
                <a:gd name="T28" fmla="*/ 515 w 906"/>
                <a:gd name="T29" fmla="*/ 120 h 1104"/>
                <a:gd name="T30" fmla="*/ 672 w 906"/>
                <a:gd name="T31" fmla="*/ 394 h 1104"/>
                <a:gd name="T32" fmla="*/ 515 w 906"/>
                <a:gd name="T33" fmla="*/ 688 h 1104"/>
                <a:gd name="T34" fmla="*/ 349 w 906"/>
                <a:gd name="T35" fmla="*/ 456 h 1104"/>
                <a:gd name="T36" fmla="*/ 349 w 906"/>
                <a:gd name="T37" fmla="*/ 390 h 1104"/>
                <a:gd name="T38" fmla="*/ 515 w 906"/>
                <a:gd name="T39" fmla="*/ 12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6" h="1104">
                  <a:moveTo>
                    <a:pt x="577" y="4"/>
                  </a:moveTo>
                  <a:cubicBezTo>
                    <a:pt x="498" y="4"/>
                    <a:pt x="424" y="41"/>
                    <a:pt x="357" y="112"/>
                  </a:cubicBezTo>
                  <a:cubicBezTo>
                    <a:pt x="357" y="75"/>
                    <a:pt x="357" y="0"/>
                    <a:pt x="357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3" y="116"/>
                  </a:lnTo>
                  <a:cubicBezTo>
                    <a:pt x="117" y="120"/>
                    <a:pt x="137" y="141"/>
                    <a:pt x="137" y="240"/>
                  </a:cubicBezTo>
                  <a:lnTo>
                    <a:pt x="137" y="1103"/>
                  </a:lnTo>
                  <a:lnTo>
                    <a:pt x="345" y="1103"/>
                  </a:lnTo>
                  <a:cubicBezTo>
                    <a:pt x="345" y="1103"/>
                    <a:pt x="345" y="775"/>
                    <a:pt x="345" y="709"/>
                  </a:cubicBezTo>
                  <a:cubicBezTo>
                    <a:pt x="382" y="755"/>
                    <a:pt x="444" y="800"/>
                    <a:pt x="560" y="800"/>
                  </a:cubicBezTo>
                  <a:cubicBezTo>
                    <a:pt x="780" y="800"/>
                    <a:pt x="896" y="659"/>
                    <a:pt x="896" y="390"/>
                  </a:cubicBezTo>
                  <a:cubicBezTo>
                    <a:pt x="905" y="145"/>
                    <a:pt x="784" y="4"/>
                    <a:pt x="577" y="4"/>
                  </a:cubicBezTo>
                  <a:close/>
                  <a:moveTo>
                    <a:pt x="515" y="120"/>
                  </a:moveTo>
                  <a:cubicBezTo>
                    <a:pt x="656" y="120"/>
                    <a:pt x="672" y="274"/>
                    <a:pt x="672" y="394"/>
                  </a:cubicBezTo>
                  <a:cubicBezTo>
                    <a:pt x="672" y="593"/>
                    <a:pt x="623" y="688"/>
                    <a:pt x="515" y="688"/>
                  </a:cubicBezTo>
                  <a:cubicBezTo>
                    <a:pt x="378" y="688"/>
                    <a:pt x="349" y="560"/>
                    <a:pt x="349" y="456"/>
                  </a:cubicBezTo>
                  <a:lnTo>
                    <a:pt x="349" y="390"/>
                  </a:lnTo>
                  <a:cubicBezTo>
                    <a:pt x="353" y="307"/>
                    <a:pt x="370" y="120"/>
                    <a:pt x="515" y="12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C0B692C7-A950-B54B-BC66-BFA1F21C7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200" y="4198938"/>
              <a:ext cx="123825" cy="282575"/>
            </a:xfrm>
            <a:custGeom>
              <a:avLst/>
              <a:gdLst>
                <a:gd name="T0" fmla="*/ 0 w 345"/>
                <a:gd name="T1" fmla="*/ 58 h 785"/>
                <a:gd name="T2" fmla="*/ 0 w 345"/>
                <a:gd name="T3" fmla="*/ 116 h 785"/>
                <a:gd name="T4" fmla="*/ 12 w 345"/>
                <a:gd name="T5" fmla="*/ 116 h 785"/>
                <a:gd name="T6" fmla="*/ 137 w 345"/>
                <a:gd name="T7" fmla="*/ 240 h 785"/>
                <a:gd name="T8" fmla="*/ 137 w 345"/>
                <a:gd name="T9" fmla="*/ 784 h 785"/>
                <a:gd name="T10" fmla="*/ 344 w 345"/>
                <a:gd name="T11" fmla="*/ 784 h 785"/>
                <a:gd name="T12" fmla="*/ 344 w 345"/>
                <a:gd name="T13" fmla="*/ 0 h 785"/>
                <a:gd name="T14" fmla="*/ 328 w 345"/>
                <a:gd name="T15" fmla="*/ 4 h 785"/>
                <a:gd name="T16" fmla="*/ 0 w 345"/>
                <a:gd name="T17" fmla="*/ 5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5" h="785">
                  <a:moveTo>
                    <a:pt x="0" y="58"/>
                  </a:moveTo>
                  <a:lnTo>
                    <a:pt x="0" y="116"/>
                  </a:lnTo>
                  <a:lnTo>
                    <a:pt x="12" y="116"/>
                  </a:lnTo>
                  <a:cubicBezTo>
                    <a:pt x="116" y="120"/>
                    <a:pt x="137" y="141"/>
                    <a:pt x="137" y="240"/>
                  </a:cubicBezTo>
                  <a:lnTo>
                    <a:pt x="137" y="784"/>
                  </a:lnTo>
                  <a:lnTo>
                    <a:pt x="344" y="784"/>
                  </a:lnTo>
                  <a:lnTo>
                    <a:pt x="344" y="0"/>
                  </a:lnTo>
                  <a:lnTo>
                    <a:pt x="328" y="4"/>
                  </a:lnTo>
                  <a:lnTo>
                    <a:pt x="0" y="5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C7F9CF79-7112-6041-8081-416959F3E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063" y="4084638"/>
              <a:ext cx="93662" cy="82550"/>
            </a:xfrm>
            <a:custGeom>
              <a:avLst/>
              <a:gdLst>
                <a:gd name="T0" fmla="*/ 129 w 262"/>
                <a:gd name="T1" fmla="*/ 228 h 229"/>
                <a:gd name="T2" fmla="*/ 261 w 262"/>
                <a:gd name="T3" fmla="*/ 112 h 229"/>
                <a:gd name="T4" fmla="*/ 133 w 262"/>
                <a:gd name="T5" fmla="*/ 0 h 229"/>
                <a:gd name="T6" fmla="*/ 4 w 262"/>
                <a:gd name="T7" fmla="*/ 112 h 229"/>
                <a:gd name="T8" fmla="*/ 129 w 262"/>
                <a:gd name="T9" fmla="*/ 22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29">
                  <a:moveTo>
                    <a:pt x="129" y="228"/>
                  </a:moveTo>
                  <a:cubicBezTo>
                    <a:pt x="199" y="228"/>
                    <a:pt x="261" y="178"/>
                    <a:pt x="261" y="112"/>
                  </a:cubicBezTo>
                  <a:cubicBezTo>
                    <a:pt x="261" y="49"/>
                    <a:pt x="203" y="0"/>
                    <a:pt x="133" y="0"/>
                  </a:cubicBezTo>
                  <a:cubicBezTo>
                    <a:pt x="62" y="0"/>
                    <a:pt x="4" y="49"/>
                    <a:pt x="4" y="112"/>
                  </a:cubicBezTo>
                  <a:cubicBezTo>
                    <a:pt x="0" y="178"/>
                    <a:pt x="58" y="228"/>
                    <a:pt x="129" y="22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101EB7A8-E9DF-CD42-9340-02B53F66C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638" y="4200525"/>
              <a:ext cx="244475" cy="280988"/>
            </a:xfrm>
            <a:custGeom>
              <a:avLst/>
              <a:gdLst>
                <a:gd name="T0" fmla="*/ 676 w 677"/>
                <a:gd name="T1" fmla="*/ 174 h 781"/>
                <a:gd name="T2" fmla="*/ 676 w 677"/>
                <a:gd name="T3" fmla="*/ 12 h 781"/>
                <a:gd name="T4" fmla="*/ 663 w 677"/>
                <a:gd name="T5" fmla="*/ 12 h 781"/>
                <a:gd name="T6" fmla="*/ 564 w 677"/>
                <a:gd name="T7" fmla="*/ 4 h 781"/>
                <a:gd name="T8" fmla="*/ 348 w 677"/>
                <a:gd name="T9" fmla="*/ 158 h 781"/>
                <a:gd name="T10" fmla="*/ 348 w 677"/>
                <a:gd name="T11" fmla="*/ 0 h 781"/>
                <a:gd name="T12" fmla="*/ 331 w 677"/>
                <a:gd name="T13" fmla="*/ 0 h 781"/>
                <a:gd name="T14" fmla="*/ 0 w 677"/>
                <a:gd name="T15" fmla="*/ 54 h 781"/>
                <a:gd name="T16" fmla="*/ 0 w 677"/>
                <a:gd name="T17" fmla="*/ 112 h 781"/>
                <a:gd name="T18" fmla="*/ 12 w 677"/>
                <a:gd name="T19" fmla="*/ 112 h 781"/>
                <a:gd name="T20" fmla="*/ 141 w 677"/>
                <a:gd name="T21" fmla="*/ 236 h 781"/>
                <a:gd name="T22" fmla="*/ 141 w 677"/>
                <a:gd name="T23" fmla="*/ 780 h 781"/>
                <a:gd name="T24" fmla="*/ 348 w 677"/>
                <a:gd name="T25" fmla="*/ 780 h 781"/>
                <a:gd name="T26" fmla="*/ 348 w 677"/>
                <a:gd name="T27" fmla="*/ 390 h 781"/>
                <a:gd name="T28" fmla="*/ 568 w 677"/>
                <a:gd name="T29" fmla="*/ 170 h 781"/>
                <a:gd name="T30" fmla="*/ 643 w 677"/>
                <a:gd name="T31" fmla="*/ 183 h 781"/>
                <a:gd name="T32" fmla="*/ 676 w 677"/>
                <a:gd name="T33" fmla="*/ 191 h 781"/>
                <a:gd name="T34" fmla="*/ 676 w 677"/>
                <a:gd name="T35" fmla="*/ 174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7" h="781">
                  <a:moveTo>
                    <a:pt x="676" y="174"/>
                  </a:moveTo>
                  <a:lnTo>
                    <a:pt x="676" y="12"/>
                  </a:lnTo>
                  <a:lnTo>
                    <a:pt x="663" y="12"/>
                  </a:lnTo>
                  <a:cubicBezTo>
                    <a:pt x="630" y="8"/>
                    <a:pt x="593" y="4"/>
                    <a:pt x="564" y="4"/>
                  </a:cubicBezTo>
                  <a:cubicBezTo>
                    <a:pt x="443" y="4"/>
                    <a:pt x="381" y="91"/>
                    <a:pt x="348" y="158"/>
                  </a:cubicBezTo>
                  <a:cubicBezTo>
                    <a:pt x="348" y="95"/>
                    <a:pt x="348" y="0"/>
                    <a:pt x="348" y="0"/>
                  </a:cubicBezTo>
                  <a:lnTo>
                    <a:pt x="331" y="0"/>
                  </a:lnTo>
                  <a:lnTo>
                    <a:pt x="0" y="54"/>
                  </a:lnTo>
                  <a:lnTo>
                    <a:pt x="0" y="112"/>
                  </a:lnTo>
                  <a:lnTo>
                    <a:pt x="12" y="112"/>
                  </a:lnTo>
                  <a:cubicBezTo>
                    <a:pt x="116" y="116"/>
                    <a:pt x="141" y="137"/>
                    <a:pt x="141" y="236"/>
                  </a:cubicBezTo>
                  <a:lnTo>
                    <a:pt x="141" y="780"/>
                  </a:lnTo>
                  <a:lnTo>
                    <a:pt x="348" y="780"/>
                  </a:lnTo>
                  <a:lnTo>
                    <a:pt x="348" y="390"/>
                  </a:lnTo>
                  <a:cubicBezTo>
                    <a:pt x="348" y="324"/>
                    <a:pt x="369" y="170"/>
                    <a:pt x="568" y="170"/>
                  </a:cubicBezTo>
                  <a:cubicBezTo>
                    <a:pt x="593" y="170"/>
                    <a:pt x="618" y="178"/>
                    <a:pt x="643" y="183"/>
                  </a:cubicBezTo>
                  <a:lnTo>
                    <a:pt x="676" y="191"/>
                  </a:lnTo>
                  <a:lnTo>
                    <a:pt x="676" y="1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647ED43F-E0C0-A44D-840C-0F2D01846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275" y="4200525"/>
              <a:ext cx="266700" cy="287338"/>
            </a:xfrm>
            <a:custGeom>
              <a:avLst/>
              <a:gdLst>
                <a:gd name="T0" fmla="*/ 738 w 743"/>
                <a:gd name="T1" fmla="*/ 315 h 797"/>
                <a:gd name="T2" fmla="*/ 390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738 w 743"/>
                <a:gd name="T25" fmla="*/ 315 h 797"/>
                <a:gd name="T26" fmla="*/ 386 w 743"/>
                <a:gd name="T27" fmla="*/ 83 h 797"/>
                <a:gd name="T28" fmla="*/ 531 w 743"/>
                <a:gd name="T29" fmla="*/ 236 h 797"/>
                <a:gd name="T30" fmla="*/ 228 w 743"/>
                <a:gd name="T31" fmla="*/ 236 h 797"/>
                <a:gd name="T32" fmla="*/ 386 w 743"/>
                <a:gd name="T33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3" h="797">
                  <a:moveTo>
                    <a:pt x="738" y="315"/>
                  </a:moveTo>
                  <a:cubicBezTo>
                    <a:pt x="738" y="104"/>
                    <a:pt x="622" y="0"/>
                    <a:pt x="390" y="0"/>
                  </a:cubicBezTo>
                  <a:cubicBezTo>
                    <a:pt x="128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lnTo>
                    <a:pt x="738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2" y="183"/>
                    <a:pt x="269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9646525D-6880-A945-A64D-5CBAFD961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0175" y="4071938"/>
              <a:ext cx="314325" cy="409575"/>
            </a:xfrm>
            <a:custGeom>
              <a:avLst/>
              <a:gdLst>
                <a:gd name="T0" fmla="*/ 634 w 872"/>
                <a:gd name="T1" fmla="*/ 357 h 1138"/>
                <a:gd name="T2" fmla="*/ 348 w 872"/>
                <a:gd name="T3" fmla="*/ 523 h 1138"/>
                <a:gd name="T4" fmla="*/ 348 w 872"/>
                <a:gd name="T5" fmla="*/ 0 h 1138"/>
                <a:gd name="T6" fmla="*/ 332 w 872"/>
                <a:gd name="T7" fmla="*/ 4 h 1138"/>
                <a:gd name="T8" fmla="*/ 0 w 872"/>
                <a:gd name="T9" fmla="*/ 46 h 1138"/>
                <a:gd name="T10" fmla="*/ 0 w 872"/>
                <a:gd name="T11" fmla="*/ 104 h 1138"/>
                <a:gd name="T12" fmla="*/ 16 w 872"/>
                <a:gd name="T13" fmla="*/ 104 h 1138"/>
                <a:gd name="T14" fmla="*/ 141 w 872"/>
                <a:gd name="T15" fmla="*/ 233 h 1138"/>
                <a:gd name="T16" fmla="*/ 141 w 872"/>
                <a:gd name="T17" fmla="*/ 1137 h 1138"/>
                <a:gd name="T18" fmla="*/ 348 w 872"/>
                <a:gd name="T19" fmla="*/ 1137 h 1138"/>
                <a:gd name="T20" fmla="*/ 348 w 872"/>
                <a:gd name="T21" fmla="*/ 747 h 1138"/>
                <a:gd name="T22" fmla="*/ 547 w 872"/>
                <a:gd name="T23" fmla="*/ 494 h 1138"/>
                <a:gd name="T24" fmla="*/ 663 w 872"/>
                <a:gd name="T25" fmla="*/ 660 h 1138"/>
                <a:gd name="T26" fmla="*/ 663 w 872"/>
                <a:gd name="T27" fmla="*/ 1137 h 1138"/>
                <a:gd name="T28" fmla="*/ 871 w 872"/>
                <a:gd name="T29" fmla="*/ 1137 h 1138"/>
                <a:gd name="T30" fmla="*/ 871 w 872"/>
                <a:gd name="T31" fmla="*/ 635 h 1138"/>
                <a:gd name="T32" fmla="*/ 634 w 872"/>
                <a:gd name="T33" fmla="*/ 357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2" h="1138">
                  <a:moveTo>
                    <a:pt x="634" y="357"/>
                  </a:moveTo>
                  <a:cubicBezTo>
                    <a:pt x="481" y="357"/>
                    <a:pt x="394" y="452"/>
                    <a:pt x="348" y="523"/>
                  </a:cubicBezTo>
                  <a:cubicBezTo>
                    <a:pt x="348" y="440"/>
                    <a:pt x="348" y="0"/>
                    <a:pt x="348" y="0"/>
                  </a:cubicBezTo>
                  <a:lnTo>
                    <a:pt x="332" y="4"/>
                  </a:lnTo>
                  <a:lnTo>
                    <a:pt x="0" y="46"/>
                  </a:lnTo>
                  <a:lnTo>
                    <a:pt x="0" y="104"/>
                  </a:lnTo>
                  <a:lnTo>
                    <a:pt x="16" y="104"/>
                  </a:lnTo>
                  <a:cubicBezTo>
                    <a:pt x="120" y="108"/>
                    <a:pt x="141" y="133"/>
                    <a:pt x="141" y="233"/>
                  </a:cubicBezTo>
                  <a:lnTo>
                    <a:pt x="141" y="1137"/>
                  </a:lnTo>
                  <a:lnTo>
                    <a:pt x="348" y="1137"/>
                  </a:lnTo>
                  <a:lnTo>
                    <a:pt x="348" y="747"/>
                  </a:lnTo>
                  <a:cubicBezTo>
                    <a:pt x="348" y="606"/>
                    <a:pt x="456" y="494"/>
                    <a:pt x="547" y="494"/>
                  </a:cubicBezTo>
                  <a:cubicBezTo>
                    <a:pt x="663" y="494"/>
                    <a:pt x="663" y="581"/>
                    <a:pt x="663" y="660"/>
                  </a:cubicBezTo>
                  <a:lnTo>
                    <a:pt x="663" y="1137"/>
                  </a:lnTo>
                  <a:lnTo>
                    <a:pt x="871" y="1137"/>
                  </a:lnTo>
                  <a:lnTo>
                    <a:pt x="871" y="635"/>
                  </a:lnTo>
                  <a:cubicBezTo>
                    <a:pt x="871" y="552"/>
                    <a:pt x="871" y="357"/>
                    <a:pt x="634" y="3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0724AEA5-B7BA-AA41-A508-46238973A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200525"/>
              <a:ext cx="266700" cy="287338"/>
            </a:xfrm>
            <a:custGeom>
              <a:avLst/>
              <a:gdLst>
                <a:gd name="T0" fmla="*/ 742 w 743"/>
                <a:gd name="T1" fmla="*/ 315 h 797"/>
                <a:gd name="T2" fmla="*/ 394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386 w 743"/>
                <a:gd name="T25" fmla="*/ 83 h 797"/>
                <a:gd name="T26" fmla="*/ 531 w 743"/>
                <a:gd name="T27" fmla="*/ 236 h 797"/>
                <a:gd name="T28" fmla="*/ 228 w 743"/>
                <a:gd name="T29" fmla="*/ 236 h 797"/>
                <a:gd name="T30" fmla="*/ 386 w 743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3" h="797">
                  <a:moveTo>
                    <a:pt x="742" y="315"/>
                  </a:moveTo>
                  <a:cubicBezTo>
                    <a:pt x="742" y="104"/>
                    <a:pt x="626" y="0"/>
                    <a:pt x="394" y="0"/>
                  </a:cubicBezTo>
                  <a:cubicBezTo>
                    <a:pt x="133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6" y="183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C39669E7-683E-E04C-9BDE-FCFA3AB6E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113" y="4121150"/>
              <a:ext cx="212725" cy="366713"/>
            </a:xfrm>
            <a:custGeom>
              <a:avLst/>
              <a:gdLst>
                <a:gd name="T0" fmla="*/ 141 w 589"/>
                <a:gd name="T1" fmla="*/ 237 h 1017"/>
                <a:gd name="T2" fmla="*/ 0 w 589"/>
                <a:gd name="T3" fmla="*/ 237 h 1017"/>
                <a:gd name="T4" fmla="*/ 0 w 589"/>
                <a:gd name="T5" fmla="*/ 328 h 1017"/>
                <a:gd name="T6" fmla="*/ 141 w 589"/>
                <a:gd name="T7" fmla="*/ 328 h 1017"/>
                <a:gd name="T8" fmla="*/ 141 w 589"/>
                <a:gd name="T9" fmla="*/ 797 h 1017"/>
                <a:gd name="T10" fmla="*/ 427 w 589"/>
                <a:gd name="T11" fmla="*/ 1016 h 1017"/>
                <a:gd name="T12" fmla="*/ 551 w 589"/>
                <a:gd name="T13" fmla="*/ 1004 h 1017"/>
                <a:gd name="T14" fmla="*/ 564 w 589"/>
                <a:gd name="T15" fmla="*/ 1004 h 1017"/>
                <a:gd name="T16" fmla="*/ 564 w 589"/>
                <a:gd name="T17" fmla="*/ 909 h 1017"/>
                <a:gd name="T18" fmla="*/ 547 w 589"/>
                <a:gd name="T19" fmla="*/ 913 h 1017"/>
                <a:gd name="T20" fmla="*/ 485 w 589"/>
                <a:gd name="T21" fmla="*/ 917 h 1017"/>
                <a:gd name="T22" fmla="*/ 352 w 589"/>
                <a:gd name="T23" fmla="*/ 772 h 1017"/>
                <a:gd name="T24" fmla="*/ 352 w 589"/>
                <a:gd name="T25" fmla="*/ 328 h 1017"/>
                <a:gd name="T26" fmla="*/ 588 w 589"/>
                <a:gd name="T27" fmla="*/ 328 h 1017"/>
                <a:gd name="T28" fmla="*/ 588 w 589"/>
                <a:gd name="T29" fmla="*/ 237 h 1017"/>
                <a:gd name="T30" fmla="*/ 352 w 589"/>
                <a:gd name="T31" fmla="*/ 237 h 1017"/>
                <a:gd name="T32" fmla="*/ 352 w 589"/>
                <a:gd name="T33" fmla="*/ 0 h 1017"/>
                <a:gd name="T34" fmla="*/ 141 w 589"/>
                <a:gd name="T35" fmla="*/ 0 h 1017"/>
                <a:gd name="T36" fmla="*/ 141 w 589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89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70" y="1016"/>
                    <a:pt x="427" y="1016"/>
                  </a:cubicBezTo>
                  <a:cubicBezTo>
                    <a:pt x="464" y="1016"/>
                    <a:pt x="505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0" y="917"/>
                    <a:pt x="510" y="917"/>
                    <a:pt x="485" y="917"/>
                  </a:cubicBezTo>
                  <a:cubicBezTo>
                    <a:pt x="360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8" y="328"/>
                  </a:lnTo>
                  <a:lnTo>
                    <a:pt x="588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2FD5EA1B-F717-DC43-AD20-7420590DC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963" y="4087813"/>
              <a:ext cx="450850" cy="395287"/>
            </a:xfrm>
            <a:custGeom>
              <a:avLst/>
              <a:gdLst>
                <a:gd name="T0" fmla="*/ 1245 w 1254"/>
                <a:gd name="T1" fmla="*/ 0 h 1096"/>
                <a:gd name="T2" fmla="*/ 1033 w 1254"/>
                <a:gd name="T3" fmla="*/ 0 h 1096"/>
                <a:gd name="T4" fmla="*/ 1033 w 1254"/>
                <a:gd name="T5" fmla="*/ 829 h 1096"/>
                <a:gd name="T6" fmla="*/ 485 w 1254"/>
                <a:gd name="T7" fmla="*/ 0 h 1096"/>
                <a:gd name="T8" fmla="*/ 0 w 1254"/>
                <a:gd name="T9" fmla="*/ 0 h 1096"/>
                <a:gd name="T10" fmla="*/ 0 w 1254"/>
                <a:gd name="T11" fmla="*/ 62 h 1096"/>
                <a:gd name="T12" fmla="*/ 42 w 1254"/>
                <a:gd name="T13" fmla="*/ 70 h 1096"/>
                <a:gd name="T14" fmla="*/ 178 w 1254"/>
                <a:gd name="T15" fmla="*/ 220 h 1096"/>
                <a:gd name="T16" fmla="*/ 178 w 1254"/>
                <a:gd name="T17" fmla="*/ 1095 h 1096"/>
                <a:gd name="T18" fmla="*/ 403 w 1254"/>
                <a:gd name="T19" fmla="*/ 1095 h 1096"/>
                <a:gd name="T20" fmla="*/ 403 w 1254"/>
                <a:gd name="T21" fmla="*/ 228 h 1096"/>
                <a:gd name="T22" fmla="*/ 975 w 1254"/>
                <a:gd name="T23" fmla="*/ 1095 h 1096"/>
                <a:gd name="T24" fmla="*/ 1253 w 1254"/>
                <a:gd name="T25" fmla="*/ 1095 h 1096"/>
                <a:gd name="T26" fmla="*/ 1253 w 1254"/>
                <a:gd name="T27" fmla="*/ 0 h 1096"/>
                <a:gd name="T28" fmla="*/ 1245 w 1254"/>
                <a:gd name="T29" fmla="*/ 0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4" h="1096">
                  <a:moveTo>
                    <a:pt x="1245" y="0"/>
                  </a:moveTo>
                  <a:lnTo>
                    <a:pt x="1033" y="0"/>
                  </a:lnTo>
                  <a:cubicBezTo>
                    <a:pt x="1033" y="0"/>
                    <a:pt x="1033" y="751"/>
                    <a:pt x="1033" y="829"/>
                  </a:cubicBezTo>
                  <a:cubicBezTo>
                    <a:pt x="992" y="763"/>
                    <a:pt x="485" y="0"/>
                    <a:pt x="485" y="0"/>
                  </a:cubicBezTo>
                  <a:lnTo>
                    <a:pt x="0" y="0"/>
                  </a:lnTo>
                  <a:lnTo>
                    <a:pt x="0" y="62"/>
                  </a:lnTo>
                  <a:lnTo>
                    <a:pt x="42" y="70"/>
                  </a:lnTo>
                  <a:cubicBezTo>
                    <a:pt x="170" y="91"/>
                    <a:pt x="178" y="95"/>
                    <a:pt x="178" y="220"/>
                  </a:cubicBezTo>
                  <a:lnTo>
                    <a:pt x="178" y="1095"/>
                  </a:lnTo>
                  <a:lnTo>
                    <a:pt x="403" y="1095"/>
                  </a:lnTo>
                  <a:cubicBezTo>
                    <a:pt x="403" y="1095"/>
                    <a:pt x="403" y="307"/>
                    <a:pt x="403" y="228"/>
                  </a:cubicBezTo>
                  <a:cubicBezTo>
                    <a:pt x="448" y="294"/>
                    <a:pt x="975" y="1095"/>
                    <a:pt x="975" y="1095"/>
                  </a:cubicBezTo>
                  <a:lnTo>
                    <a:pt x="1253" y="1095"/>
                  </a:lnTo>
                  <a:lnTo>
                    <a:pt x="1253" y="0"/>
                  </a:lnTo>
                  <a:lnTo>
                    <a:pt x="124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6B127F6E-3709-5F47-A149-09527AA87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838" y="4200525"/>
              <a:ext cx="266700" cy="287338"/>
            </a:xfrm>
            <a:custGeom>
              <a:avLst/>
              <a:gdLst>
                <a:gd name="T0" fmla="*/ 390 w 740"/>
                <a:gd name="T1" fmla="*/ 0 h 797"/>
                <a:gd name="T2" fmla="*/ 0 w 740"/>
                <a:gd name="T3" fmla="*/ 373 h 797"/>
                <a:gd name="T4" fmla="*/ 456 w 740"/>
                <a:gd name="T5" fmla="*/ 796 h 797"/>
                <a:gd name="T6" fmla="*/ 714 w 740"/>
                <a:gd name="T7" fmla="*/ 755 h 797"/>
                <a:gd name="T8" fmla="*/ 726 w 740"/>
                <a:gd name="T9" fmla="*/ 751 h 797"/>
                <a:gd name="T10" fmla="*/ 726 w 740"/>
                <a:gd name="T11" fmla="*/ 651 h 797"/>
                <a:gd name="T12" fmla="*/ 705 w 740"/>
                <a:gd name="T13" fmla="*/ 660 h 797"/>
                <a:gd name="T14" fmla="*/ 539 w 740"/>
                <a:gd name="T15" fmla="*/ 684 h 797"/>
                <a:gd name="T16" fmla="*/ 228 w 740"/>
                <a:gd name="T17" fmla="*/ 332 h 797"/>
                <a:gd name="T18" fmla="*/ 739 w 740"/>
                <a:gd name="T19" fmla="*/ 332 h 797"/>
                <a:gd name="T20" fmla="*/ 739 w 740"/>
                <a:gd name="T21" fmla="*/ 315 h 797"/>
                <a:gd name="T22" fmla="*/ 390 w 740"/>
                <a:gd name="T23" fmla="*/ 0 h 797"/>
                <a:gd name="T24" fmla="*/ 386 w 740"/>
                <a:gd name="T25" fmla="*/ 83 h 797"/>
                <a:gd name="T26" fmla="*/ 531 w 740"/>
                <a:gd name="T27" fmla="*/ 236 h 797"/>
                <a:gd name="T28" fmla="*/ 228 w 740"/>
                <a:gd name="T29" fmla="*/ 236 h 797"/>
                <a:gd name="T30" fmla="*/ 386 w 740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0" h="797">
                  <a:moveTo>
                    <a:pt x="390" y="0"/>
                  </a:moveTo>
                  <a:cubicBezTo>
                    <a:pt x="129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7"/>
                    <a:pt x="714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39" y="684"/>
                  </a:cubicBezTo>
                  <a:cubicBezTo>
                    <a:pt x="315" y="684"/>
                    <a:pt x="232" y="498"/>
                    <a:pt x="228" y="332"/>
                  </a:cubicBezTo>
                  <a:lnTo>
                    <a:pt x="739" y="332"/>
                  </a:lnTo>
                  <a:lnTo>
                    <a:pt x="739" y="315"/>
                  </a:lnTo>
                  <a:cubicBezTo>
                    <a:pt x="739" y="104"/>
                    <a:pt x="622" y="0"/>
                    <a:pt x="390" y="0"/>
                  </a:cubicBezTo>
                  <a:close/>
                  <a:moveTo>
                    <a:pt x="386" y="83"/>
                  </a:moveTo>
                  <a:cubicBezTo>
                    <a:pt x="498" y="83"/>
                    <a:pt x="527" y="162"/>
                    <a:pt x="531" y="236"/>
                  </a:cubicBezTo>
                  <a:lnTo>
                    <a:pt x="228" y="236"/>
                  </a:lnTo>
                  <a:cubicBezTo>
                    <a:pt x="232" y="187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A41CA049-4824-C643-918B-7CEB46453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4075" y="4121150"/>
              <a:ext cx="212725" cy="366713"/>
            </a:xfrm>
            <a:custGeom>
              <a:avLst/>
              <a:gdLst>
                <a:gd name="T0" fmla="*/ 141 w 590"/>
                <a:gd name="T1" fmla="*/ 237 h 1017"/>
                <a:gd name="T2" fmla="*/ 0 w 590"/>
                <a:gd name="T3" fmla="*/ 237 h 1017"/>
                <a:gd name="T4" fmla="*/ 0 w 590"/>
                <a:gd name="T5" fmla="*/ 328 h 1017"/>
                <a:gd name="T6" fmla="*/ 141 w 590"/>
                <a:gd name="T7" fmla="*/ 328 h 1017"/>
                <a:gd name="T8" fmla="*/ 141 w 590"/>
                <a:gd name="T9" fmla="*/ 797 h 1017"/>
                <a:gd name="T10" fmla="*/ 427 w 590"/>
                <a:gd name="T11" fmla="*/ 1016 h 1017"/>
                <a:gd name="T12" fmla="*/ 551 w 590"/>
                <a:gd name="T13" fmla="*/ 1004 h 1017"/>
                <a:gd name="T14" fmla="*/ 564 w 590"/>
                <a:gd name="T15" fmla="*/ 1004 h 1017"/>
                <a:gd name="T16" fmla="*/ 564 w 590"/>
                <a:gd name="T17" fmla="*/ 909 h 1017"/>
                <a:gd name="T18" fmla="*/ 547 w 590"/>
                <a:gd name="T19" fmla="*/ 913 h 1017"/>
                <a:gd name="T20" fmla="*/ 485 w 590"/>
                <a:gd name="T21" fmla="*/ 917 h 1017"/>
                <a:gd name="T22" fmla="*/ 352 w 590"/>
                <a:gd name="T23" fmla="*/ 772 h 1017"/>
                <a:gd name="T24" fmla="*/ 352 w 590"/>
                <a:gd name="T25" fmla="*/ 328 h 1017"/>
                <a:gd name="T26" fmla="*/ 589 w 590"/>
                <a:gd name="T27" fmla="*/ 328 h 1017"/>
                <a:gd name="T28" fmla="*/ 589 w 590"/>
                <a:gd name="T29" fmla="*/ 237 h 1017"/>
                <a:gd name="T30" fmla="*/ 352 w 590"/>
                <a:gd name="T31" fmla="*/ 237 h 1017"/>
                <a:gd name="T32" fmla="*/ 352 w 590"/>
                <a:gd name="T33" fmla="*/ 0 h 1017"/>
                <a:gd name="T34" fmla="*/ 141 w 590"/>
                <a:gd name="T35" fmla="*/ 0 h 1017"/>
                <a:gd name="T36" fmla="*/ 141 w 590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0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69" y="1016"/>
                    <a:pt x="427" y="1016"/>
                  </a:cubicBezTo>
                  <a:cubicBezTo>
                    <a:pt x="464" y="1016"/>
                    <a:pt x="506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1" y="917"/>
                    <a:pt x="510" y="917"/>
                    <a:pt x="485" y="917"/>
                  </a:cubicBezTo>
                  <a:cubicBezTo>
                    <a:pt x="361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9" y="328"/>
                  </a:lnTo>
                  <a:lnTo>
                    <a:pt x="589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D569A377-4B96-7045-AB56-0C3E43DC5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0063" y="4206875"/>
              <a:ext cx="331787" cy="274638"/>
            </a:xfrm>
            <a:custGeom>
              <a:avLst/>
              <a:gdLst>
                <a:gd name="T0" fmla="*/ 705 w 921"/>
                <a:gd name="T1" fmla="*/ 248 h 764"/>
                <a:gd name="T2" fmla="*/ 920 w 921"/>
                <a:gd name="T3" fmla="*/ 0 h 764"/>
                <a:gd name="T4" fmla="*/ 701 w 921"/>
                <a:gd name="T5" fmla="*/ 0 h 764"/>
                <a:gd name="T6" fmla="*/ 497 w 921"/>
                <a:gd name="T7" fmla="*/ 236 h 764"/>
                <a:gd name="T8" fmla="*/ 319 w 921"/>
                <a:gd name="T9" fmla="*/ 0 h 764"/>
                <a:gd name="T10" fmla="*/ 0 w 921"/>
                <a:gd name="T11" fmla="*/ 0 h 764"/>
                <a:gd name="T12" fmla="*/ 0 w 921"/>
                <a:gd name="T13" fmla="*/ 62 h 764"/>
                <a:gd name="T14" fmla="*/ 12 w 921"/>
                <a:gd name="T15" fmla="*/ 62 h 764"/>
                <a:gd name="T16" fmla="*/ 211 w 921"/>
                <a:gd name="T17" fmla="*/ 178 h 764"/>
                <a:gd name="T18" fmla="*/ 344 w 921"/>
                <a:gd name="T19" fmla="*/ 352 h 764"/>
                <a:gd name="T20" fmla="*/ 128 w 921"/>
                <a:gd name="T21" fmla="*/ 601 h 764"/>
                <a:gd name="T22" fmla="*/ 348 w 921"/>
                <a:gd name="T23" fmla="*/ 601 h 764"/>
                <a:gd name="T24" fmla="*/ 443 w 921"/>
                <a:gd name="T25" fmla="*/ 489 h 764"/>
                <a:gd name="T26" fmla="*/ 651 w 921"/>
                <a:gd name="T27" fmla="*/ 763 h 764"/>
                <a:gd name="T28" fmla="*/ 900 w 921"/>
                <a:gd name="T29" fmla="*/ 763 h 764"/>
                <a:gd name="T30" fmla="*/ 506 w 921"/>
                <a:gd name="T31" fmla="*/ 248 h 764"/>
                <a:gd name="T32" fmla="*/ 705 w 921"/>
                <a:gd name="T33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1" h="764">
                  <a:moveTo>
                    <a:pt x="705" y="248"/>
                  </a:moveTo>
                  <a:lnTo>
                    <a:pt x="920" y="0"/>
                  </a:lnTo>
                  <a:lnTo>
                    <a:pt x="701" y="0"/>
                  </a:lnTo>
                  <a:lnTo>
                    <a:pt x="497" y="236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12" y="62"/>
                  </a:lnTo>
                  <a:cubicBezTo>
                    <a:pt x="120" y="70"/>
                    <a:pt x="145" y="87"/>
                    <a:pt x="211" y="178"/>
                  </a:cubicBezTo>
                  <a:lnTo>
                    <a:pt x="344" y="352"/>
                  </a:lnTo>
                  <a:lnTo>
                    <a:pt x="128" y="601"/>
                  </a:lnTo>
                  <a:lnTo>
                    <a:pt x="348" y="601"/>
                  </a:lnTo>
                  <a:lnTo>
                    <a:pt x="443" y="489"/>
                  </a:lnTo>
                  <a:lnTo>
                    <a:pt x="651" y="763"/>
                  </a:lnTo>
                  <a:lnTo>
                    <a:pt x="900" y="763"/>
                  </a:lnTo>
                  <a:lnTo>
                    <a:pt x="506" y="248"/>
                  </a:lnTo>
                  <a:lnTo>
                    <a:pt x="705" y="2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DC739318-5E5C-7B4A-B9A4-EC64D71A9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5500" y="4010025"/>
              <a:ext cx="176213" cy="111125"/>
            </a:xfrm>
            <a:custGeom>
              <a:avLst/>
              <a:gdLst>
                <a:gd name="T0" fmla="*/ 224 w 490"/>
                <a:gd name="T1" fmla="*/ 307 h 308"/>
                <a:gd name="T2" fmla="*/ 0 w 490"/>
                <a:gd name="T3" fmla="*/ 307 h 308"/>
                <a:gd name="T4" fmla="*/ 269 w 490"/>
                <a:gd name="T5" fmla="*/ 0 h 308"/>
                <a:gd name="T6" fmla="*/ 489 w 490"/>
                <a:gd name="T7" fmla="*/ 0 h 308"/>
                <a:gd name="T8" fmla="*/ 224 w 490"/>
                <a:gd name="T9" fmla="*/ 30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08">
                  <a:moveTo>
                    <a:pt x="224" y="307"/>
                  </a:moveTo>
                  <a:lnTo>
                    <a:pt x="0" y="307"/>
                  </a:lnTo>
                  <a:lnTo>
                    <a:pt x="269" y="0"/>
                  </a:lnTo>
                  <a:lnTo>
                    <a:pt x="489" y="0"/>
                  </a:lnTo>
                  <a:lnTo>
                    <a:pt x="224" y="30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108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7CE37F6-A5DA-A34E-A2AB-A024A6565786}"/>
              </a:ext>
            </a:extLst>
          </p:cNvPr>
          <p:cNvSpPr/>
          <p:nvPr userDrawn="1"/>
        </p:nvSpPr>
        <p:spPr>
          <a:xfrm>
            <a:off x="0" y="0"/>
            <a:ext cx="9153144" cy="5157216"/>
          </a:xfrm>
          <a:prstGeom prst="rect">
            <a:avLst/>
          </a:prstGeom>
          <a:solidFill>
            <a:srgbClr val="F2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12B2A8ED-B7E8-FE44-A6F2-48541A30BA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55575" cy="5157217"/>
          </a:xfrm>
          <a:prstGeom prst="rect">
            <a:avLst/>
          </a:prstGeom>
        </p:spPr>
      </p:pic>
      <p:sp>
        <p:nvSpPr>
          <p:cNvPr id="57" name="Title 1"/>
          <p:cNvSpPr>
            <a:spLocks noGrp="1"/>
          </p:cNvSpPr>
          <p:nvPr>
            <p:ph type="ctrTitle" hasCustomPrompt="1"/>
          </p:nvPr>
        </p:nvSpPr>
        <p:spPr>
          <a:xfrm>
            <a:off x="502932" y="725773"/>
            <a:ext cx="5148359" cy="718825"/>
          </a:xfrm>
          <a:prstGeom prst="rect">
            <a:avLst/>
          </a:prstGeom>
          <a:effectLst/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 b="1" cap="none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11" y="4915450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11F478C-84AE-4601-9BE4-60468A3A6C06}" type="slidenum">
              <a:rPr lang="en-US" sz="800" smtClean="0">
                <a:solidFill>
                  <a:prstClr val="white">
                    <a:alpha val="50000"/>
                  </a:prstClr>
                </a:solidFill>
                <a:latin typeface="Arial"/>
              </a:rPr>
              <a:pPr/>
              <a:t>‹#›</a:t>
            </a:fld>
            <a:endParaRPr lang="en-US" sz="800" dirty="0">
              <a:solidFill>
                <a:prstClr val="white">
                  <a:alpha val="50000"/>
                </a:prstClr>
              </a:solidFill>
              <a:latin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92340" y="4911221"/>
            <a:ext cx="28119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rPr>
              <a:t>© Hitachi Vantara Corporation 2019. All Rights Reserved.</a:t>
            </a:r>
          </a:p>
        </p:txBody>
      </p:sp>
      <p:sp>
        <p:nvSpPr>
          <p:cNvPr id="40" name="Text Placeholder 6" hidden="1">
            <a:extLst>
              <a:ext uri="{FF2B5EF4-FFF2-40B4-BE49-F238E27FC236}">
                <a16:creationId xmlns:a16="http://schemas.microsoft.com/office/drawing/2014/main" id="{991403C9-0148-7D46-90A7-AB108788E44B}"/>
              </a:ext>
            </a:extLst>
          </p:cNvPr>
          <p:cNvSpPr txBox="1">
            <a:spLocks/>
          </p:cNvSpPr>
          <p:nvPr/>
        </p:nvSpPr>
        <p:spPr>
          <a:xfrm>
            <a:off x="502933" y="3911450"/>
            <a:ext cx="3984400" cy="307777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Wingdings" charset="2"/>
              <a:buNone/>
              <a:defRPr lang="en-US" sz="14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0987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spcAft>
                <a:spcPts val="800"/>
              </a:spcAft>
              <a:buFontTx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4675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5663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0613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Vicki Taniguchi</a:t>
            </a:r>
          </a:p>
        </p:txBody>
      </p:sp>
      <p:sp>
        <p:nvSpPr>
          <p:cNvPr id="43" name="Text Placeholder 8" hidden="1">
            <a:extLst>
              <a:ext uri="{FF2B5EF4-FFF2-40B4-BE49-F238E27FC236}">
                <a16:creationId xmlns:a16="http://schemas.microsoft.com/office/drawing/2014/main" id="{1304462C-CFD9-C848-A34B-3566C173AB39}"/>
              </a:ext>
            </a:extLst>
          </p:cNvPr>
          <p:cNvSpPr txBox="1">
            <a:spLocks/>
          </p:cNvSpPr>
          <p:nvPr/>
        </p:nvSpPr>
        <p:spPr>
          <a:xfrm>
            <a:off x="502933" y="4140792"/>
            <a:ext cx="3984400" cy="461665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Wingdings" charset="2"/>
              <a:buNone/>
              <a:defRPr lang="en-US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80987" indent="0" algn="l" defTabSz="914400" rtl="0" eaLnBrk="1" latinLnBrk="0" hangingPunct="1">
              <a:lnSpc>
                <a:spcPct val="95000"/>
              </a:lnSpc>
              <a:spcBef>
                <a:spcPct val="20000"/>
              </a:spcBef>
              <a:spcAft>
                <a:spcPts val="800"/>
              </a:spcAft>
              <a:buFontTx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4675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5663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0613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Graphic Designer</a:t>
            </a:r>
          </a:p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WWM, Hitachi Vantara</a:t>
            </a:r>
          </a:p>
        </p:txBody>
      </p:sp>
      <p:sp>
        <p:nvSpPr>
          <p:cNvPr id="44" name="Subtitle 2" hidden="1">
            <a:extLst>
              <a:ext uri="{FF2B5EF4-FFF2-40B4-BE49-F238E27FC236}">
                <a16:creationId xmlns:a16="http://schemas.microsoft.com/office/drawing/2014/main" id="{F32A90E2-EC66-8A46-96A2-0343B42CC1DE}"/>
              </a:ext>
            </a:extLst>
          </p:cNvPr>
          <p:cNvSpPr txBox="1">
            <a:spLocks/>
          </p:cNvSpPr>
          <p:nvPr/>
        </p:nvSpPr>
        <p:spPr>
          <a:xfrm>
            <a:off x="502935" y="2803208"/>
            <a:ext cx="4224708" cy="873847"/>
          </a:xfrm>
          <a:prstGeom prst="rect">
            <a:avLst/>
          </a:prstGeom>
          <a:effectLst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charset="2"/>
              <a:buNone/>
              <a:tabLst/>
              <a:defRPr lang="en-US" sz="180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5000"/>
              </a:lnSpc>
              <a:spcBef>
                <a:spcPct val="20000"/>
              </a:spcBef>
              <a:spcAft>
                <a:spcPts val="800"/>
              </a:spcAft>
              <a:buFontTx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FontTx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Subtitle</a:t>
            </a:r>
          </a:p>
        </p:txBody>
      </p:sp>
      <p:sp>
        <p:nvSpPr>
          <p:cNvPr id="45" name="Title 1" hidden="1">
            <a:extLst>
              <a:ext uri="{FF2B5EF4-FFF2-40B4-BE49-F238E27FC236}">
                <a16:creationId xmlns:a16="http://schemas.microsoft.com/office/drawing/2014/main" id="{41F1F267-0749-F34D-ADD9-700486D42712}"/>
              </a:ext>
            </a:extLst>
          </p:cNvPr>
          <p:cNvSpPr txBox="1">
            <a:spLocks/>
          </p:cNvSpPr>
          <p:nvPr/>
        </p:nvSpPr>
        <p:spPr>
          <a:xfrm>
            <a:off x="502934" y="726196"/>
            <a:ext cx="4740275" cy="1954267"/>
          </a:xfrm>
          <a:prstGeom prst="rect">
            <a:avLst/>
          </a:prstGeom>
          <a:effectLst/>
        </p:spPr>
        <p:txBody>
          <a:bodyPr vert="horz" lIns="91440" tIns="0" rIns="9144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1" kern="1200" cap="none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accent2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Get Your Red on PowerPoint Presentation</a:t>
            </a:r>
          </a:p>
        </p:txBody>
      </p:sp>
      <p:sp>
        <p:nvSpPr>
          <p:cNvPr id="34" name="Parallelogram 33">
            <a:extLst>
              <a:ext uri="{FF2B5EF4-FFF2-40B4-BE49-F238E27FC236}">
                <a16:creationId xmlns:a16="http://schemas.microsoft.com/office/drawing/2014/main" id="{CF3FE0B2-F863-5D41-9BDC-766DD2F8FF0D}"/>
              </a:ext>
            </a:extLst>
          </p:cNvPr>
          <p:cNvSpPr/>
          <p:nvPr/>
        </p:nvSpPr>
        <p:spPr>
          <a:xfrm>
            <a:off x="4047344" y="1031875"/>
            <a:ext cx="5056984" cy="3140074"/>
          </a:xfrm>
          <a:prstGeom prst="parallelogram">
            <a:avLst>
              <a:gd name="adj" fmla="val 87626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4918EED-EE16-EC44-9C6C-28BE462A7C12}"/>
              </a:ext>
            </a:extLst>
          </p:cNvPr>
          <p:cNvSpPr/>
          <p:nvPr/>
        </p:nvSpPr>
        <p:spPr>
          <a:xfrm>
            <a:off x="264160" y="4911122"/>
            <a:ext cx="54254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CONFIDENTIAL – For use by Hitachi Vantara Corporation employees and other audiences under NDA only.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9CC7C5D-DECA-2144-A9DE-A7D96BF2B5B7}"/>
              </a:ext>
            </a:extLst>
          </p:cNvPr>
          <p:cNvGrpSpPr/>
          <p:nvPr userDrawn="1"/>
        </p:nvGrpSpPr>
        <p:grpSpPr>
          <a:xfrm>
            <a:off x="7684916" y="225821"/>
            <a:ext cx="1247901" cy="356665"/>
            <a:chOff x="2751138" y="3262313"/>
            <a:chExt cx="4665662" cy="1333500"/>
          </a:xfrm>
          <a:solidFill>
            <a:schemeClr val="tx2"/>
          </a:solidFill>
        </p:grpSpPr>
        <p:sp>
          <p:nvSpPr>
            <p:cNvPr id="46" name="Freeform 1">
              <a:extLst>
                <a:ext uri="{FF2B5EF4-FFF2-40B4-BE49-F238E27FC236}">
                  <a16:creationId xmlns:a16="http://schemas.microsoft.com/office/drawing/2014/main" id="{A57F041B-46F4-3644-B749-F4D006600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013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4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7" name="Freeform 2">
              <a:extLst>
                <a:ext uri="{FF2B5EF4-FFF2-40B4-BE49-F238E27FC236}">
                  <a16:creationId xmlns:a16="http://schemas.microsoft.com/office/drawing/2014/main" id="{3942EBF2-56E4-FF4D-9247-2CD92AEA32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050" y="3275013"/>
              <a:ext cx="677863" cy="631825"/>
            </a:xfrm>
            <a:custGeom>
              <a:avLst/>
              <a:gdLst>
                <a:gd name="T0" fmla="*/ 1883 w 1884"/>
                <a:gd name="T1" fmla="*/ 0 h 1755"/>
                <a:gd name="T2" fmla="*/ 1883 w 1884"/>
                <a:gd name="T3" fmla="*/ 298 h 1755"/>
                <a:gd name="T4" fmla="*/ 1174 w 1884"/>
                <a:gd name="T5" fmla="*/ 298 h 1755"/>
                <a:gd name="T6" fmla="*/ 1174 w 1884"/>
                <a:gd name="T7" fmla="*/ 1754 h 1755"/>
                <a:gd name="T8" fmla="*/ 709 w 1884"/>
                <a:gd name="T9" fmla="*/ 1754 h 1755"/>
                <a:gd name="T10" fmla="*/ 709 w 1884"/>
                <a:gd name="T11" fmla="*/ 298 h 1755"/>
                <a:gd name="T12" fmla="*/ 0 w 1884"/>
                <a:gd name="T13" fmla="*/ 298 h 1755"/>
                <a:gd name="T14" fmla="*/ 0 w 1884"/>
                <a:gd name="T15" fmla="*/ 0 h 1755"/>
                <a:gd name="T16" fmla="*/ 1883 w 1884"/>
                <a:gd name="T17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4" h="1755">
                  <a:moveTo>
                    <a:pt x="1883" y="0"/>
                  </a:moveTo>
                  <a:cubicBezTo>
                    <a:pt x="1883" y="4"/>
                    <a:pt x="1883" y="298"/>
                    <a:pt x="1883" y="298"/>
                  </a:cubicBezTo>
                  <a:lnTo>
                    <a:pt x="1174" y="298"/>
                  </a:lnTo>
                  <a:lnTo>
                    <a:pt x="1174" y="1754"/>
                  </a:lnTo>
                  <a:lnTo>
                    <a:pt x="709" y="1754"/>
                  </a:lnTo>
                  <a:lnTo>
                    <a:pt x="709" y="298"/>
                  </a:lnTo>
                  <a:lnTo>
                    <a:pt x="0" y="298"/>
                  </a:lnTo>
                  <a:lnTo>
                    <a:pt x="0" y="0"/>
                  </a:lnTo>
                  <a:lnTo>
                    <a:pt x="188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8" name="Freeform 3">
              <a:extLst>
                <a:ext uri="{FF2B5EF4-FFF2-40B4-BE49-F238E27FC236}">
                  <a16:creationId xmlns:a16="http://schemas.microsoft.com/office/drawing/2014/main" id="{A0CFA908-B93F-1E4D-8568-8AF2280F0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4863" y="3275013"/>
              <a:ext cx="796925" cy="631825"/>
            </a:xfrm>
            <a:custGeom>
              <a:avLst/>
              <a:gdLst>
                <a:gd name="T0" fmla="*/ 2214 w 2215"/>
                <a:gd name="T1" fmla="*/ 1754 h 1755"/>
                <a:gd name="T2" fmla="*/ 1695 w 2215"/>
                <a:gd name="T3" fmla="*/ 1754 h 1755"/>
                <a:gd name="T4" fmla="*/ 1542 w 2215"/>
                <a:gd name="T5" fmla="*/ 1377 h 1755"/>
                <a:gd name="T6" fmla="*/ 672 w 2215"/>
                <a:gd name="T7" fmla="*/ 1377 h 1755"/>
                <a:gd name="T8" fmla="*/ 518 w 2215"/>
                <a:gd name="T9" fmla="*/ 1754 h 1755"/>
                <a:gd name="T10" fmla="*/ 0 w 2215"/>
                <a:gd name="T11" fmla="*/ 1754 h 1755"/>
                <a:gd name="T12" fmla="*/ 825 w 2215"/>
                <a:gd name="T13" fmla="*/ 0 h 1755"/>
                <a:gd name="T14" fmla="*/ 1392 w 2215"/>
                <a:gd name="T15" fmla="*/ 0 h 1755"/>
                <a:gd name="T16" fmla="*/ 2214 w 2215"/>
                <a:gd name="T17" fmla="*/ 1754 h 1755"/>
                <a:gd name="T18" fmla="*/ 788 w 2215"/>
                <a:gd name="T19" fmla="*/ 1095 h 1755"/>
                <a:gd name="T20" fmla="*/ 1434 w 2215"/>
                <a:gd name="T21" fmla="*/ 1095 h 1755"/>
                <a:gd name="T22" fmla="*/ 1107 w 2215"/>
                <a:gd name="T23" fmla="*/ 298 h 1755"/>
                <a:gd name="T24" fmla="*/ 788 w 2215"/>
                <a:gd name="T25" fmla="*/ 1095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5" h="1755">
                  <a:moveTo>
                    <a:pt x="2214" y="1754"/>
                  </a:moveTo>
                  <a:cubicBezTo>
                    <a:pt x="2214" y="1754"/>
                    <a:pt x="1691" y="1754"/>
                    <a:pt x="1695" y="1754"/>
                  </a:cubicBezTo>
                  <a:lnTo>
                    <a:pt x="1542" y="1377"/>
                  </a:lnTo>
                  <a:lnTo>
                    <a:pt x="672" y="1377"/>
                  </a:lnTo>
                  <a:cubicBezTo>
                    <a:pt x="672" y="1377"/>
                    <a:pt x="522" y="1754"/>
                    <a:pt x="518" y="1754"/>
                  </a:cubicBezTo>
                  <a:lnTo>
                    <a:pt x="0" y="1754"/>
                  </a:lnTo>
                  <a:lnTo>
                    <a:pt x="825" y="0"/>
                  </a:lnTo>
                  <a:lnTo>
                    <a:pt x="1392" y="0"/>
                  </a:lnTo>
                  <a:lnTo>
                    <a:pt x="2214" y="1754"/>
                  </a:lnTo>
                  <a:close/>
                  <a:moveTo>
                    <a:pt x="788" y="1095"/>
                  </a:moveTo>
                  <a:lnTo>
                    <a:pt x="1434" y="1095"/>
                  </a:lnTo>
                  <a:lnTo>
                    <a:pt x="1107" y="298"/>
                  </a:lnTo>
                  <a:lnTo>
                    <a:pt x="788" y="109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138E81D7-1D58-574A-B5A2-D0D2439B0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0" y="3275013"/>
              <a:ext cx="166688" cy="631825"/>
            </a:xfrm>
            <a:custGeom>
              <a:avLst/>
              <a:gdLst>
                <a:gd name="T0" fmla="*/ 232 w 465"/>
                <a:gd name="T1" fmla="*/ 1754 h 1755"/>
                <a:gd name="T2" fmla="*/ 0 w 465"/>
                <a:gd name="T3" fmla="*/ 1754 h 1755"/>
                <a:gd name="T4" fmla="*/ 0 w 465"/>
                <a:gd name="T5" fmla="*/ 0 h 1755"/>
                <a:gd name="T6" fmla="*/ 464 w 465"/>
                <a:gd name="T7" fmla="*/ 0 h 1755"/>
                <a:gd name="T8" fmla="*/ 464 w 465"/>
                <a:gd name="T9" fmla="*/ 1754 h 1755"/>
                <a:gd name="T10" fmla="*/ 232 w 465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5" h="1755">
                  <a:moveTo>
                    <a:pt x="232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4" y="0"/>
                  </a:lnTo>
                  <a:lnTo>
                    <a:pt x="464" y="1754"/>
                  </a:lnTo>
                  <a:lnTo>
                    <a:pt x="232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37B30696-FE28-914A-A2EB-F6564466B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58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5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ED905FA5-8DD3-534A-8C43-6BBA8401C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450" y="3275013"/>
              <a:ext cx="168275" cy="631825"/>
            </a:xfrm>
            <a:custGeom>
              <a:avLst/>
              <a:gdLst>
                <a:gd name="T0" fmla="*/ 233 w 466"/>
                <a:gd name="T1" fmla="*/ 1754 h 1755"/>
                <a:gd name="T2" fmla="*/ 0 w 466"/>
                <a:gd name="T3" fmla="*/ 1754 h 1755"/>
                <a:gd name="T4" fmla="*/ 0 w 466"/>
                <a:gd name="T5" fmla="*/ 0 h 1755"/>
                <a:gd name="T6" fmla="*/ 465 w 466"/>
                <a:gd name="T7" fmla="*/ 0 h 1755"/>
                <a:gd name="T8" fmla="*/ 465 w 466"/>
                <a:gd name="T9" fmla="*/ 1754 h 1755"/>
                <a:gd name="T10" fmla="*/ 233 w 466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6" h="1755">
                  <a:moveTo>
                    <a:pt x="233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5" y="0"/>
                  </a:lnTo>
                  <a:lnTo>
                    <a:pt x="465" y="1754"/>
                  </a:lnTo>
                  <a:lnTo>
                    <a:pt x="233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2" name="Freeform 7">
              <a:extLst>
                <a:ext uri="{FF2B5EF4-FFF2-40B4-BE49-F238E27FC236}">
                  <a16:creationId xmlns:a16="http://schemas.microsoft.com/office/drawing/2014/main" id="{28268B98-435E-A446-BA63-C684F1F8A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213" y="3262313"/>
              <a:ext cx="715962" cy="663575"/>
            </a:xfrm>
            <a:custGeom>
              <a:avLst/>
              <a:gdLst>
                <a:gd name="T0" fmla="*/ 62 w 1988"/>
                <a:gd name="T1" fmla="*/ 1307 h 1842"/>
                <a:gd name="T2" fmla="*/ 0 w 1988"/>
                <a:gd name="T3" fmla="*/ 933 h 1842"/>
                <a:gd name="T4" fmla="*/ 120 w 1988"/>
                <a:gd name="T5" fmla="*/ 423 h 1842"/>
                <a:gd name="T6" fmla="*/ 518 w 1988"/>
                <a:gd name="T7" fmla="*/ 91 h 1842"/>
                <a:gd name="T8" fmla="*/ 1033 w 1988"/>
                <a:gd name="T9" fmla="*/ 0 h 1842"/>
                <a:gd name="T10" fmla="*/ 1618 w 1988"/>
                <a:gd name="T11" fmla="*/ 125 h 1842"/>
                <a:gd name="T12" fmla="*/ 1950 w 1988"/>
                <a:gd name="T13" fmla="*/ 531 h 1842"/>
                <a:gd name="T14" fmla="*/ 1966 w 1988"/>
                <a:gd name="T15" fmla="*/ 643 h 1842"/>
                <a:gd name="T16" fmla="*/ 1481 w 1988"/>
                <a:gd name="T17" fmla="*/ 643 h 1842"/>
                <a:gd name="T18" fmla="*/ 1456 w 1988"/>
                <a:gd name="T19" fmla="*/ 506 h 1842"/>
                <a:gd name="T20" fmla="*/ 1240 w 1988"/>
                <a:gd name="T21" fmla="*/ 303 h 1842"/>
                <a:gd name="T22" fmla="*/ 1037 w 1988"/>
                <a:gd name="T23" fmla="*/ 274 h 1842"/>
                <a:gd name="T24" fmla="*/ 809 w 1988"/>
                <a:gd name="T25" fmla="*/ 315 h 1842"/>
                <a:gd name="T26" fmla="*/ 556 w 1988"/>
                <a:gd name="T27" fmla="*/ 573 h 1842"/>
                <a:gd name="T28" fmla="*/ 494 w 1988"/>
                <a:gd name="T29" fmla="*/ 942 h 1842"/>
                <a:gd name="T30" fmla="*/ 539 w 1988"/>
                <a:gd name="T31" fmla="*/ 1249 h 1842"/>
                <a:gd name="T32" fmla="*/ 792 w 1988"/>
                <a:gd name="T33" fmla="*/ 1527 h 1842"/>
                <a:gd name="T34" fmla="*/ 1041 w 1988"/>
                <a:gd name="T35" fmla="*/ 1572 h 1842"/>
                <a:gd name="T36" fmla="*/ 1257 w 1988"/>
                <a:gd name="T37" fmla="*/ 1539 h 1842"/>
                <a:gd name="T38" fmla="*/ 1460 w 1988"/>
                <a:gd name="T39" fmla="*/ 1356 h 1842"/>
                <a:gd name="T40" fmla="*/ 1497 w 1988"/>
                <a:gd name="T41" fmla="*/ 1170 h 1842"/>
                <a:gd name="T42" fmla="*/ 1987 w 1988"/>
                <a:gd name="T43" fmla="*/ 1170 h 1842"/>
                <a:gd name="T44" fmla="*/ 1962 w 1988"/>
                <a:gd name="T45" fmla="*/ 1336 h 1842"/>
                <a:gd name="T46" fmla="*/ 1638 w 1988"/>
                <a:gd name="T47" fmla="*/ 1721 h 1842"/>
                <a:gd name="T48" fmla="*/ 1041 w 1988"/>
                <a:gd name="T49" fmla="*/ 1841 h 1842"/>
                <a:gd name="T50" fmla="*/ 568 w 1988"/>
                <a:gd name="T51" fmla="*/ 1771 h 1842"/>
                <a:gd name="T52" fmla="*/ 62 w 1988"/>
                <a:gd name="T53" fmla="*/ 1307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88" h="1842">
                  <a:moveTo>
                    <a:pt x="62" y="1307"/>
                  </a:moveTo>
                  <a:cubicBezTo>
                    <a:pt x="21" y="1191"/>
                    <a:pt x="0" y="1066"/>
                    <a:pt x="0" y="933"/>
                  </a:cubicBezTo>
                  <a:cubicBezTo>
                    <a:pt x="0" y="751"/>
                    <a:pt x="33" y="573"/>
                    <a:pt x="120" y="423"/>
                  </a:cubicBezTo>
                  <a:cubicBezTo>
                    <a:pt x="211" y="270"/>
                    <a:pt x="348" y="154"/>
                    <a:pt x="518" y="91"/>
                  </a:cubicBezTo>
                  <a:cubicBezTo>
                    <a:pt x="680" y="33"/>
                    <a:pt x="850" y="0"/>
                    <a:pt x="1033" y="0"/>
                  </a:cubicBezTo>
                  <a:cubicBezTo>
                    <a:pt x="1240" y="0"/>
                    <a:pt x="1439" y="46"/>
                    <a:pt x="1618" y="125"/>
                  </a:cubicBezTo>
                  <a:cubicBezTo>
                    <a:pt x="1784" y="195"/>
                    <a:pt x="1912" y="349"/>
                    <a:pt x="1950" y="531"/>
                  </a:cubicBezTo>
                  <a:cubicBezTo>
                    <a:pt x="1958" y="568"/>
                    <a:pt x="1962" y="606"/>
                    <a:pt x="1966" y="643"/>
                  </a:cubicBezTo>
                  <a:lnTo>
                    <a:pt x="1481" y="643"/>
                  </a:lnTo>
                  <a:cubicBezTo>
                    <a:pt x="1481" y="597"/>
                    <a:pt x="1472" y="552"/>
                    <a:pt x="1456" y="506"/>
                  </a:cubicBezTo>
                  <a:cubicBezTo>
                    <a:pt x="1419" y="411"/>
                    <a:pt x="1340" y="332"/>
                    <a:pt x="1240" y="303"/>
                  </a:cubicBezTo>
                  <a:cubicBezTo>
                    <a:pt x="1174" y="282"/>
                    <a:pt x="1107" y="274"/>
                    <a:pt x="1037" y="274"/>
                  </a:cubicBezTo>
                  <a:cubicBezTo>
                    <a:pt x="958" y="274"/>
                    <a:pt x="879" y="286"/>
                    <a:pt x="809" y="315"/>
                  </a:cubicBezTo>
                  <a:cubicBezTo>
                    <a:pt x="688" y="357"/>
                    <a:pt x="597" y="452"/>
                    <a:pt x="556" y="573"/>
                  </a:cubicBezTo>
                  <a:cubicBezTo>
                    <a:pt x="514" y="689"/>
                    <a:pt x="494" y="813"/>
                    <a:pt x="494" y="942"/>
                  </a:cubicBezTo>
                  <a:cubicBezTo>
                    <a:pt x="494" y="1050"/>
                    <a:pt x="510" y="1153"/>
                    <a:pt x="539" y="1249"/>
                  </a:cubicBezTo>
                  <a:cubicBezTo>
                    <a:pt x="572" y="1377"/>
                    <a:pt x="672" y="1481"/>
                    <a:pt x="792" y="1527"/>
                  </a:cubicBezTo>
                  <a:cubicBezTo>
                    <a:pt x="871" y="1556"/>
                    <a:pt x="954" y="1572"/>
                    <a:pt x="1041" y="1572"/>
                  </a:cubicBezTo>
                  <a:cubicBezTo>
                    <a:pt x="1116" y="1572"/>
                    <a:pt x="1186" y="1560"/>
                    <a:pt x="1257" y="1539"/>
                  </a:cubicBezTo>
                  <a:cubicBezTo>
                    <a:pt x="1348" y="1510"/>
                    <a:pt x="1423" y="1444"/>
                    <a:pt x="1460" y="1356"/>
                  </a:cubicBezTo>
                  <a:cubicBezTo>
                    <a:pt x="1485" y="1298"/>
                    <a:pt x="1497" y="1236"/>
                    <a:pt x="1497" y="1170"/>
                  </a:cubicBezTo>
                  <a:lnTo>
                    <a:pt x="1987" y="1170"/>
                  </a:lnTo>
                  <a:cubicBezTo>
                    <a:pt x="1983" y="1228"/>
                    <a:pt x="1974" y="1282"/>
                    <a:pt x="1962" y="1336"/>
                  </a:cubicBezTo>
                  <a:cubicBezTo>
                    <a:pt x="1920" y="1510"/>
                    <a:pt x="1800" y="1655"/>
                    <a:pt x="1638" y="1721"/>
                  </a:cubicBezTo>
                  <a:cubicBezTo>
                    <a:pt x="1456" y="1800"/>
                    <a:pt x="1253" y="1841"/>
                    <a:pt x="1041" y="1841"/>
                  </a:cubicBezTo>
                  <a:cubicBezTo>
                    <a:pt x="875" y="1841"/>
                    <a:pt x="718" y="1817"/>
                    <a:pt x="568" y="1771"/>
                  </a:cubicBezTo>
                  <a:cubicBezTo>
                    <a:pt x="336" y="1692"/>
                    <a:pt x="137" y="1527"/>
                    <a:pt x="62" y="130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3" name="Freeform 8">
              <a:extLst>
                <a:ext uri="{FF2B5EF4-FFF2-40B4-BE49-F238E27FC236}">
                  <a16:creationId xmlns:a16="http://schemas.microsoft.com/office/drawing/2014/main" id="{C84E6BE3-584E-F646-9202-9F924F7EE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1138" y="4083050"/>
              <a:ext cx="153987" cy="398463"/>
            </a:xfrm>
            <a:custGeom>
              <a:avLst/>
              <a:gdLst>
                <a:gd name="T0" fmla="*/ 415 w 428"/>
                <a:gd name="T1" fmla="*/ 0 h 1109"/>
                <a:gd name="T2" fmla="*/ 0 w 428"/>
                <a:gd name="T3" fmla="*/ 38 h 1109"/>
                <a:gd name="T4" fmla="*/ 0 w 428"/>
                <a:gd name="T5" fmla="*/ 100 h 1109"/>
                <a:gd name="T6" fmla="*/ 12 w 428"/>
                <a:gd name="T7" fmla="*/ 100 h 1109"/>
                <a:gd name="T8" fmla="*/ 178 w 428"/>
                <a:gd name="T9" fmla="*/ 241 h 1109"/>
                <a:gd name="T10" fmla="*/ 178 w 428"/>
                <a:gd name="T11" fmla="*/ 1108 h 1109"/>
                <a:gd name="T12" fmla="*/ 427 w 428"/>
                <a:gd name="T13" fmla="*/ 1108 h 1109"/>
                <a:gd name="T14" fmla="*/ 427 w 428"/>
                <a:gd name="T15" fmla="*/ 0 h 1109"/>
                <a:gd name="T16" fmla="*/ 415 w 428"/>
                <a:gd name="T17" fmla="*/ 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1109">
                  <a:moveTo>
                    <a:pt x="415" y="0"/>
                  </a:moveTo>
                  <a:lnTo>
                    <a:pt x="0" y="38"/>
                  </a:lnTo>
                  <a:lnTo>
                    <a:pt x="0" y="100"/>
                  </a:lnTo>
                  <a:lnTo>
                    <a:pt x="12" y="100"/>
                  </a:lnTo>
                  <a:cubicBezTo>
                    <a:pt x="178" y="121"/>
                    <a:pt x="178" y="121"/>
                    <a:pt x="178" y="241"/>
                  </a:cubicBezTo>
                  <a:lnTo>
                    <a:pt x="178" y="1108"/>
                  </a:lnTo>
                  <a:lnTo>
                    <a:pt x="427" y="1108"/>
                  </a:lnTo>
                  <a:lnTo>
                    <a:pt x="427" y="0"/>
                  </a:lnTo>
                  <a:lnTo>
                    <a:pt x="41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16C3E072-4EDD-3647-BF67-33BD3BE33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088" y="4198938"/>
              <a:ext cx="315912" cy="282575"/>
            </a:xfrm>
            <a:custGeom>
              <a:avLst/>
              <a:gdLst>
                <a:gd name="T0" fmla="*/ 643 w 876"/>
                <a:gd name="T1" fmla="*/ 4 h 785"/>
                <a:gd name="T2" fmla="*/ 353 w 876"/>
                <a:gd name="T3" fmla="*/ 170 h 785"/>
                <a:gd name="T4" fmla="*/ 353 w 876"/>
                <a:gd name="T5" fmla="*/ 0 h 785"/>
                <a:gd name="T6" fmla="*/ 336 w 876"/>
                <a:gd name="T7" fmla="*/ 4 h 785"/>
                <a:gd name="T8" fmla="*/ 0 w 876"/>
                <a:gd name="T9" fmla="*/ 58 h 785"/>
                <a:gd name="T10" fmla="*/ 0 w 876"/>
                <a:gd name="T11" fmla="*/ 116 h 785"/>
                <a:gd name="T12" fmla="*/ 17 w 876"/>
                <a:gd name="T13" fmla="*/ 116 h 785"/>
                <a:gd name="T14" fmla="*/ 145 w 876"/>
                <a:gd name="T15" fmla="*/ 240 h 785"/>
                <a:gd name="T16" fmla="*/ 145 w 876"/>
                <a:gd name="T17" fmla="*/ 784 h 785"/>
                <a:gd name="T18" fmla="*/ 353 w 876"/>
                <a:gd name="T19" fmla="*/ 784 h 785"/>
                <a:gd name="T20" fmla="*/ 353 w 876"/>
                <a:gd name="T21" fmla="*/ 386 h 785"/>
                <a:gd name="T22" fmla="*/ 560 w 876"/>
                <a:gd name="T23" fmla="*/ 141 h 785"/>
                <a:gd name="T24" fmla="*/ 664 w 876"/>
                <a:gd name="T25" fmla="*/ 361 h 785"/>
                <a:gd name="T26" fmla="*/ 664 w 876"/>
                <a:gd name="T27" fmla="*/ 784 h 785"/>
                <a:gd name="T28" fmla="*/ 871 w 876"/>
                <a:gd name="T29" fmla="*/ 784 h 785"/>
                <a:gd name="T30" fmla="*/ 871 w 876"/>
                <a:gd name="T31" fmla="*/ 240 h 785"/>
                <a:gd name="T32" fmla="*/ 643 w 876"/>
                <a:gd name="T33" fmla="*/ 4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6" h="785">
                  <a:moveTo>
                    <a:pt x="643" y="4"/>
                  </a:moveTo>
                  <a:cubicBezTo>
                    <a:pt x="490" y="4"/>
                    <a:pt x="398" y="108"/>
                    <a:pt x="353" y="170"/>
                  </a:cubicBezTo>
                  <a:cubicBezTo>
                    <a:pt x="353" y="112"/>
                    <a:pt x="353" y="0"/>
                    <a:pt x="353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7" y="116"/>
                  </a:lnTo>
                  <a:cubicBezTo>
                    <a:pt x="124" y="120"/>
                    <a:pt x="145" y="141"/>
                    <a:pt x="145" y="240"/>
                  </a:cubicBezTo>
                  <a:lnTo>
                    <a:pt x="145" y="784"/>
                  </a:lnTo>
                  <a:lnTo>
                    <a:pt x="353" y="784"/>
                  </a:lnTo>
                  <a:lnTo>
                    <a:pt x="353" y="386"/>
                  </a:lnTo>
                  <a:cubicBezTo>
                    <a:pt x="353" y="278"/>
                    <a:pt x="452" y="141"/>
                    <a:pt x="560" y="141"/>
                  </a:cubicBezTo>
                  <a:cubicBezTo>
                    <a:pt x="660" y="141"/>
                    <a:pt x="664" y="224"/>
                    <a:pt x="664" y="361"/>
                  </a:cubicBezTo>
                  <a:lnTo>
                    <a:pt x="664" y="784"/>
                  </a:lnTo>
                  <a:lnTo>
                    <a:pt x="871" y="784"/>
                  </a:lnTo>
                  <a:lnTo>
                    <a:pt x="871" y="240"/>
                  </a:lnTo>
                  <a:cubicBezTo>
                    <a:pt x="875" y="87"/>
                    <a:pt x="792" y="4"/>
                    <a:pt x="643" y="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5" name="Freeform 10">
              <a:extLst>
                <a:ext uri="{FF2B5EF4-FFF2-40B4-BE49-F238E27FC236}">
                  <a16:creationId xmlns:a16="http://schemas.microsoft.com/office/drawing/2014/main" id="{684BDD91-2666-E64F-A602-06F7B06F6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138" y="4200525"/>
              <a:ext cx="212725" cy="288925"/>
            </a:xfrm>
            <a:custGeom>
              <a:avLst/>
              <a:gdLst>
                <a:gd name="T0" fmla="*/ 348 w 590"/>
                <a:gd name="T1" fmla="*/ 303 h 802"/>
                <a:gd name="T2" fmla="*/ 195 w 590"/>
                <a:gd name="T3" fmla="*/ 170 h 802"/>
                <a:gd name="T4" fmla="*/ 307 w 590"/>
                <a:gd name="T5" fmla="*/ 100 h 802"/>
                <a:gd name="T6" fmla="*/ 502 w 590"/>
                <a:gd name="T7" fmla="*/ 166 h 802"/>
                <a:gd name="T8" fmla="*/ 535 w 590"/>
                <a:gd name="T9" fmla="*/ 187 h 802"/>
                <a:gd name="T10" fmla="*/ 535 w 590"/>
                <a:gd name="T11" fmla="*/ 162 h 802"/>
                <a:gd name="T12" fmla="*/ 535 w 590"/>
                <a:gd name="T13" fmla="*/ 33 h 802"/>
                <a:gd name="T14" fmla="*/ 506 w 590"/>
                <a:gd name="T15" fmla="*/ 25 h 802"/>
                <a:gd name="T16" fmla="*/ 315 w 590"/>
                <a:gd name="T17" fmla="*/ 0 h 802"/>
                <a:gd name="T18" fmla="*/ 0 w 590"/>
                <a:gd name="T19" fmla="*/ 224 h 802"/>
                <a:gd name="T20" fmla="*/ 228 w 590"/>
                <a:gd name="T21" fmla="*/ 465 h 802"/>
                <a:gd name="T22" fmla="*/ 390 w 590"/>
                <a:gd name="T23" fmla="*/ 606 h 802"/>
                <a:gd name="T24" fmla="*/ 249 w 590"/>
                <a:gd name="T25" fmla="*/ 697 h 802"/>
                <a:gd name="T26" fmla="*/ 20 w 590"/>
                <a:gd name="T27" fmla="*/ 618 h 802"/>
                <a:gd name="T28" fmla="*/ 0 w 590"/>
                <a:gd name="T29" fmla="*/ 606 h 802"/>
                <a:gd name="T30" fmla="*/ 0 w 590"/>
                <a:gd name="T31" fmla="*/ 767 h 802"/>
                <a:gd name="T32" fmla="*/ 16 w 590"/>
                <a:gd name="T33" fmla="*/ 771 h 802"/>
                <a:gd name="T34" fmla="*/ 244 w 590"/>
                <a:gd name="T35" fmla="*/ 801 h 802"/>
                <a:gd name="T36" fmla="*/ 580 w 590"/>
                <a:gd name="T37" fmla="*/ 568 h 802"/>
                <a:gd name="T38" fmla="*/ 348 w 590"/>
                <a:gd name="T39" fmla="*/ 30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802">
                  <a:moveTo>
                    <a:pt x="348" y="303"/>
                  </a:moveTo>
                  <a:cubicBezTo>
                    <a:pt x="265" y="261"/>
                    <a:pt x="195" y="228"/>
                    <a:pt x="195" y="170"/>
                  </a:cubicBezTo>
                  <a:cubicBezTo>
                    <a:pt x="195" y="104"/>
                    <a:pt x="274" y="100"/>
                    <a:pt x="307" y="100"/>
                  </a:cubicBezTo>
                  <a:cubicBezTo>
                    <a:pt x="394" y="100"/>
                    <a:pt x="468" y="145"/>
                    <a:pt x="502" y="166"/>
                  </a:cubicBezTo>
                  <a:lnTo>
                    <a:pt x="535" y="187"/>
                  </a:lnTo>
                  <a:lnTo>
                    <a:pt x="535" y="162"/>
                  </a:lnTo>
                  <a:lnTo>
                    <a:pt x="535" y="33"/>
                  </a:lnTo>
                  <a:lnTo>
                    <a:pt x="506" y="25"/>
                  </a:lnTo>
                  <a:cubicBezTo>
                    <a:pt x="468" y="17"/>
                    <a:pt x="398" y="0"/>
                    <a:pt x="315" y="0"/>
                  </a:cubicBezTo>
                  <a:cubicBezTo>
                    <a:pt x="120" y="0"/>
                    <a:pt x="0" y="83"/>
                    <a:pt x="0" y="224"/>
                  </a:cubicBezTo>
                  <a:cubicBezTo>
                    <a:pt x="0" y="353"/>
                    <a:pt x="124" y="411"/>
                    <a:pt x="228" y="465"/>
                  </a:cubicBezTo>
                  <a:cubicBezTo>
                    <a:pt x="311" y="506"/>
                    <a:pt x="390" y="543"/>
                    <a:pt x="390" y="606"/>
                  </a:cubicBezTo>
                  <a:cubicBezTo>
                    <a:pt x="390" y="664"/>
                    <a:pt x="340" y="697"/>
                    <a:pt x="249" y="697"/>
                  </a:cubicBezTo>
                  <a:cubicBezTo>
                    <a:pt x="149" y="697"/>
                    <a:pt x="70" y="647"/>
                    <a:pt x="20" y="618"/>
                  </a:cubicBezTo>
                  <a:lnTo>
                    <a:pt x="0" y="606"/>
                  </a:lnTo>
                  <a:lnTo>
                    <a:pt x="0" y="767"/>
                  </a:lnTo>
                  <a:lnTo>
                    <a:pt x="16" y="771"/>
                  </a:lnTo>
                  <a:cubicBezTo>
                    <a:pt x="58" y="780"/>
                    <a:pt x="137" y="801"/>
                    <a:pt x="244" y="801"/>
                  </a:cubicBezTo>
                  <a:cubicBezTo>
                    <a:pt x="456" y="801"/>
                    <a:pt x="580" y="713"/>
                    <a:pt x="580" y="568"/>
                  </a:cubicBezTo>
                  <a:cubicBezTo>
                    <a:pt x="589" y="419"/>
                    <a:pt x="460" y="357"/>
                    <a:pt x="348" y="30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E14D7C0E-FEF8-0C4F-BA0C-B4593672F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5375" y="4198938"/>
              <a:ext cx="325438" cy="396875"/>
            </a:xfrm>
            <a:custGeom>
              <a:avLst/>
              <a:gdLst>
                <a:gd name="T0" fmla="*/ 577 w 906"/>
                <a:gd name="T1" fmla="*/ 4 h 1104"/>
                <a:gd name="T2" fmla="*/ 357 w 906"/>
                <a:gd name="T3" fmla="*/ 112 h 1104"/>
                <a:gd name="T4" fmla="*/ 357 w 906"/>
                <a:gd name="T5" fmla="*/ 0 h 1104"/>
                <a:gd name="T6" fmla="*/ 336 w 906"/>
                <a:gd name="T7" fmla="*/ 4 h 1104"/>
                <a:gd name="T8" fmla="*/ 0 w 906"/>
                <a:gd name="T9" fmla="*/ 58 h 1104"/>
                <a:gd name="T10" fmla="*/ 0 w 906"/>
                <a:gd name="T11" fmla="*/ 116 h 1104"/>
                <a:gd name="T12" fmla="*/ 13 w 906"/>
                <a:gd name="T13" fmla="*/ 116 h 1104"/>
                <a:gd name="T14" fmla="*/ 137 w 906"/>
                <a:gd name="T15" fmla="*/ 240 h 1104"/>
                <a:gd name="T16" fmla="*/ 137 w 906"/>
                <a:gd name="T17" fmla="*/ 1103 h 1104"/>
                <a:gd name="T18" fmla="*/ 345 w 906"/>
                <a:gd name="T19" fmla="*/ 1103 h 1104"/>
                <a:gd name="T20" fmla="*/ 345 w 906"/>
                <a:gd name="T21" fmla="*/ 709 h 1104"/>
                <a:gd name="T22" fmla="*/ 560 w 906"/>
                <a:gd name="T23" fmla="*/ 800 h 1104"/>
                <a:gd name="T24" fmla="*/ 896 w 906"/>
                <a:gd name="T25" fmla="*/ 390 h 1104"/>
                <a:gd name="T26" fmla="*/ 577 w 906"/>
                <a:gd name="T27" fmla="*/ 4 h 1104"/>
                <a:gd name="T28" fmla="*/ 515 w 906"/>
                <a:gd name="T29" fmla="*/ 120 h 1104"/>
                <a:gd name="T30" fmla="*/ 672 w 906"/>
                <a:gd name="T31" fmla="*/ 394 h 1104"/>
                <a:gd name="T32" fmla="*/ 515 w 906"/>
                <a:gd name="T33" fmla="*/ 688 h 1104"/>
                <a:gd name="T34" fmla="*/ 349 w 906"/>
                <a:gd name="T35" fmla="*/ 456 h 1104"/>
                <a:gd name="T36" fmla="*/ 349 w 906"/>
                <a:gd name="T37" fmla="*/ 390 h 1104"/>
                <a:gd name="T38" fmla="*/ 515 w 906"/>
                <a:gd name="T39" fmla="*/ 12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6" h="1104">
                  <a:moveTo>
                    <a:pt x="577" y="4"/>
                  </a:moveTo>
                  <a:cubicBezTo>
                    <a:pt x="498" y="4"/>
                    <a:pt x="424" y="41"/>
                    <a:pt x="357" y="112"/>
                  </a:cubicBezTo>
                  <a:cubicBezTo>
                    <a:pt x="357" y="75"/>
                    <a:pt x="357" y="0"/>
                    <a:pt x="357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3" y="116"/>
                  </a:lnTo>
                  <a:cubicBezTo>
                    <a:pt x="117" y="120"/>
                    <a:pt x="137" y="141"/>
                    <a:pt x="137" y="240"/>
                  </a:cubicBezTo>
                  <a:lnTo>
                    <a:pt x="137" y="1103"/>
                  </a:lnTo>
                  <a:lnTo>
                    <a:pt x="345" y="1103"/>
                  </a:lnTo>
                  <a:cubicBezTo>
                    <a:pt x="345" y="1103"/>
                    <a:pt x="345" y="775"/>
                    <a:pt x="345" y="709"/>
                  </a:cubicBezTo>
                  <a:cubicBezTo>
                    <a:pt x="382" y="755"/>
                    <a:pt x="444" y="800"/>
                    <a:pt x="560" y="800"/>
                  </a:cubicBezTo>
                  <a:cubicBezTo>
                    <a:pt x="780" y="800"/>
                    <a:pt x="896" y="659"/>
                    <a:pt x="896" y="390"/>
                  </a:cubicBezTo>
                  <a:cubicBezTo>
                    <a:pt x="905" y="145"/>
                    <a:pt x="784" y="4"/>
                    <a:pt x="577" y="4"/>
                  </a:cubicBezTo>
                  <a:close/>
                  <a:moveTo>
                    <a:pt x="515" y="120"/>
                  </a:moveTo>
                  <a:cubicBezTo>
                    <a:pt x="656" y="120"/>
                    <a:pt x="672" y="274"/>
                    <a:pt x="672" y="394"/>
                  </a:cubicBezTo>
                  <a:cubicBezTo>
                    <a:pt x="672" y="593"/>
                    <a:pt x="623" y="688"/>
                    <a:pt x="515" y="688"/>
                  </a:cubicBezTo>
                  <a:cubicBezTo>
                    <a:pt x="378" y="688"/>
                    <a:pt x="349" y="560"/>
                    <a:pt x="349" y="456"/>
                  </a:cubicBezTo>
                  <a:lnTo>
                    <a:pt x="349" y="390"/>
                  </a:lnTo>
                  <a:cubicBezTo>
                    <a:pt x="353" y="307"/>
                    <a:pt x="370" y="120"/>
                    <a:pt x="515" y="12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8" name="Freeform 12">
              <a:extLst>
                <a:ext uri="{FF2B5EF4-FFF2-40B4-BE49-F238E27FC236}">
                  <a16:creationId xmlns:a16="http://schemas.microsoft.com/office/drawing/2014/main" id="{97EC2A1A-6FC2-A544-873B-70971F6FA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200" y="4198938"/>
              <a:ext cx="123825" cy="282575"/>
            </a:xfrm>
            <a:custGeom>
              <a:avLst/>
              <a:gdLst>
                <a:gd name="T0" fmla="*/ 0 w 345"/>
                <a:gd name="T1" fmla="*/ 58 h 785"/>
                <a:gd name="T2" fmla="*/ 0 w 345"/>
                <a:gd name="T3" fmla="*/ 116 h 785"/>
                <a:gd name="T4" fmla="*/ 12 w 345"/>
                <a:gd name="T5" fmla="*/ 116 h 785"/>
                <a:gd name="T6" fmla="*/ 137 w 345"/>
                <a:gd name="T7" fmla="*/ 240 h 785"/>
                <a:gd name="T8" fmla="*/ 137 w 345"/>
                <a:gd name="T9" fmla="*/ 784 h 785"/>
                <a:gd name="T10" fmla="*/ 344 w 345"/>
                <a:gd name="T11" fmla="*/ 784 h 785"/>
                <a:gd name="T12" fmla="*/ 344 w 345"/>
                <a:gd name="T13" fmla="*/ 0 h 785"/>
                <a:gd name="T14" fmla="*/ 328 w 345"/>
                <a:gd name="T15" fmla="*/ 4 h 785"/>
                <a:gd name="T16" fmla="*/ 0 w 345"/>
                <a:gd name="T17" fmla="*/ 5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5" h="785">
                  <a:moveTo>
                    <a:pt x="0" y="58"/>
                  </a:moveTo>
                  <a:lnTo>
                    <a:pt x="0" y="116"/>
                  </a:lnTo>
                  <a:lnTo>
                    <a:pt x="12" y="116"/>
                  </a:lnTo>
                  <a:cubicBezTo>
                    <a:pt x="116" y="120"/>
                    <a:pt x="137" y="141"/>
                    <a:pt x="137" y="240"/>
                  </a:cubicBezTo>
                  <a:lnTo>
                    <a:pt x="137" y="784"/>
                  </a:lnTo>
                  <a:lnTo>
                    <a:pt x="344" y="784"/>
                  </a:lnTo>
                  <a:lnTo>
                    <a:pt x="344" y="0"/>
                  </a:lnTo>
                  <a:lnTo>
                    <a:pt x="328" y="4"/>
                  </a:lnTo>
                  <a:lnTo>
                    <a:pt x="0" y="5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423E1EF9-7DFC-F64C-9A03-C9450A66F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063" y="4084638"/>
              <a:ext cx="93662" cy="82550"/>
            </a:xfrm>
            <a:custGeom>
              <a:avLst/>
              <a:gdLst>
                <a:gd name="T0" fmla="*/ 129 w 262"/>
                <a:gd name="T1" fmla="*/ 228 h 229"/>
                <a:gd name="T2" fmla="*/ 261 w 262"/>
                <a:gd name="T3" fmla="*/ 112 h 229"/>
                <a:gd name="T4" fmla="*/ 133 w 262"/>
                <a:gd name="T5" fmla="*/ 0 h 229"/>
                <a:gd name="T6" fmla="*/ 4 w 262"/>
                <a:gd name="T7" fmla="*/ 112 h 229"/>
                <a:gd name="T8" fmla="*/ 129 w 262"/>
                <a:gd name="T9" fmla="*/ 22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29">
                  <a:moveTo>
                    <a:pt x="129" y="228"/>
                  </a:moveTo>
                  <a:cubicBezTo>
                    <a:pt x="199" y="228"/>
                    <a:pt x="261" y="178"/>
                    <a:pt x="261" y="112"/>
                  </a:cubicBezTo>
                  <a:cubicBezTo>
                    <a:pt x="261" y="49"/>
                    <a:pt x="203" y="0"/>
                    <a:pt x="133" y="0"/>
                  </a:cubicBezTo>
                  <a:cubicBezTo>
                    <a:pt x="62" y="0"/>
                    <a:pt x="4" y="49"/>
                    <a:pt x="4" y="112"/>
                  </a:cubicBezTo>
                  <a:cubicBezTo>
                    <a:pt x="0" y="178"/>
                    <a:pt x="58" y="228"/>
                    <a:pt x="129" y="22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0" name="Freeform 14">
              <a:extLst>
                <a:ext uri="{FF2B5EF4-FFF2-40B4-BE49-F238E27FC236}">
                  <a16:creationId xmlns:a16="http://schemas.microsoft.com/office/drawing/2014/main" id="{3D71D00A-A1A9-AF42-9C92-0093E5F7B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638" y="4200525"/>
              <a:ext cx="244475" cy="280988"/>
            </a:xfrm>
            <a:custGeom>
              <a:avLst/>
              <a:gdLst>
                <a:gd name="T0" fmla="*/ 676 w 677"/>
                <a:gd name="T1" fmla="*/ 174 h 781"/>
                <a:gd name="T2" fmla="*/ 676 w 677"/>
                <a:gd name="T3" fmla="*/ 12 h 781"/>
                <a:gd name="T4" fmla="*/ 663 w 677"/>
                <a:gd name="T5" fmla="*/ 12 h 781"/>
                <a:gd name="T6" fmla="*/ 564 w 677"/>
                <a:gd name="T7" fmla="*/ 4 h 781"/>
                <a:gd name="T8" fmla="*/ 348 w 677"/>
                <a:gd name="T9" fmla="*/ 158 h 781"/>
                <a:gd name="T10" fmla="*/ 348 w 677"/>
                <a:gd name="T11" fmla="*/ 0 h 781"/>
                <a:gd name="T12" fmla="*/ 331 w 677"/>
                <a:gd name="T13" fmla="*/ 0 h 781"/>
                <a:gd name="T14" fmla="*/ 0 w 677"/>
                <a:gd name="T15" fmla="*/ 54 h 781"/>
                <a:gd name="T16" fmla="*/ 0 w 677"/>
                <a:gd name="T17" fmla="*/ 112 h 781"/>
                <a:gd name="T18" fmla="*/ 12 w 677"/>
                <a:gd name="T19" fmla="*/ 112 h 781"/>
                <a:gd name="T20" fmla="*/ 141 w 677"/>
                <a:gd name="T21" fmla="*/ 236 h 781"/>
                <a:gd name="T22" fmla="*/ 141 w 677"/>
                <a:gd name="T23" fmla="*/ 780 h 781"/>
                <a:gd name="T24" fmla="*/ 348 w 677"/>
                <a:gd name="T25" fmla="*/ 780 h 781"/>
                <a:gd name="T26" fmla="*/ 348 w 677"/>
                <a:gd name="T27" fmla="*/ 390 h 781"/>
                <a:gd name="T28" fmla="*/ 568 w 677"/>
                <a:gd name="T29" fmla="*/ 170 h 781"/>
                <a:gd name="T30" fmla="*/ 643 w 677"/>
                <a:gd name="T31" fmla="*/ 183 h 781"/>
                <a:gd name="T32" fmla="*/ 676 w 677"/>
                <a:gd name="T33" fmla="*/ 191 h 781"/>
                <a:gd name="T34" fmla="*/ 676 w 677"/>
                <a:gd name="T35" fmla="*/ 174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7" h="781">
                  <a:moveTo>
                    <a:pt x="676" y="174"/>
                  </a:moveTo>
                  <a:lnTo>
                    <a:pt x="676" y="12"/>
                  </a:lnTo>
                  <a:lnTo>
                    <a:pt x="663" y="12"/>
                  </a:lnTo>
                  <a:cubicBezTo>
                    <a:pt x="630" y="8"/>
                    <a:pt x="593" y="4"/>
                    <a:pt x="564" y="4"/>
                  </a:cubicBezTo>
                  <a:cubicBezTo>
                    <a:pt x="443" y="4"/>
                    <a:pt x="381" y="91"/>
                    <a:pt x="348" y="158"/>
                  </a:cubicBezTo>
                  <a:cubicBezTo>
                    <a:pt x="348" y="95"/>
                    <a:pt x="348" y="0"/>
                    <a:pt x="348" y="0"/>
                  </a:cubicBezTo>
                  <a:lnTo>
                    <a:pt x="331" y="0"/>
                  </a:lnTo>
                  <a:lnTo>
                    <a:pt x="0" y="54"/>
                  </a:lnTo>
                  <a:lnTo>
                    <a:pt x="0" y="112"/>
                  </a:lnTo>
                  <a:lnTo>
                    <a:pt x="12" y="112"/>
                  </a:lnTo>
                  <a:cubicBezTo>
                    <a:pt x="116" y="116"/>
                    <a:pt x="141" y="137"/>
                    <a:pt x="141" y="236"/>
                  </a:cubicBezTo>
                  <a:lnTo>
                    <a:pt x="141" y="780"/>
                  </a:lnTo>
                  <a:lnTo>
                    <a:pt x="348" y="780"/>
                  </a:lnTo>
                  <a:lnTo>
                    <a:pt x="348" y="390"/>
                  </a:lnTo>
                  <a:cubicBezTo>
                    <a:pt x="348" y="324"/>
                    <a:pt x="369" y="170"/>
                    <a:pt x="568" y="170"/>
                  </a:cubicBezTo>
                  <a:cubicBezTo>
                    <a:pt x="593" y="170"/>
                    <a:pt x="618" y="178"/>
                    <a:pt x="643" y="183"/>
                  </a:cubicBezTo>
                  <a:lnTo>
                    <a:pt x="676" y="191"/>
                  </a:lnTo>
                  <a:lnTo>
                    <a:pt x="676" y="1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1" name="Freeform 15">
              <a:extLst>
                <a:ext uri="{FF2B5EF4-FFF2-40B4-BE49-F238E27FC236}">
                  <a16:creationId xmlns:a16="http://schemas.microsoft.com/office/drawing/2014/main" id="{57C0BFBD-00C1-0643-B14C-4337FCCC2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275" y="4200525"/>
              <a:ext cx="266700" cy="287338"/>
            </a:xfrm>
            <a:custGeom>
              <a:avLst/>
              <a:gdLst>
                <a:gd name="T0" fmla="*/ 738 w 743"/>
                <a:gd name="T1" fmla="*/ 315 h 797"/>
                <a:gd name="T2" fmla="*/ 390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738 w 743"/>
                <a:gd name="T25" fmla="*/ 315 h 797"/>
                <a:gd name="T26" fmla="*/ 386 w 743"/>
                <a:gd name="T27" fmla="*/ 83 h 797"/>
                <a:gd name="T28" fmla="*/ 531 w 743"/>
                <a:gd name="T29" fmla="*/ 236 h 797"/>
                <a:gd name="T30" fmla="*/ 228 w 743"/>
                <a:gd name="T31" fmla="*/ 236 h 797"/>
                <a:gd name="T32" fmla="*/ 386 w 743"/>
                <a:gd name="T33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3" h="797">
                  <a:moveTo>
                    <a:pt x="738" y="315"/>
                  </a:moveTo>
                  <a:cubicBezTo>
                    <a:pt x="738" y="104"/>
                    <a:pt x="622" y="0"/>
                    <a:pt x="390" y="0"/>
                  </a:cubicBezTo>
                  <a:cubicBezTo>
                    <a:pt x="128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lnTo>
                    <a:pt x="738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2" y="183"/>
                    <a:pt x="269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C678C388-95D7-9E43-B561-D9FC6FCBEC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0175" y="4071938"/>
              <a:ext cx="314325" cy="409575"/>
            </a:xfrm>
            <a:custGeom>
              <a:avLst/>
              <a:gdLst>
                <a:gd name="T0" fmla="*/ 634 w 872"/>
                <a:gd name="T1" fmla="*/ 357 h 1138"/>
                <a:gd name="T2" fmla="*/ 348 w 872"/>
                <a:gd name="T3" fmla="*/ 523 h 1138"/>
                <a:gd name="T4" fmla="*/ 348 w 872"/>
                <a:gd name="T5" fmla="*/ 0 h 1138"/>
                <a:gd name="T6" fmla="*/ 332 w 872"/>
                <a:gd name="T7" fmla="*/ 4 h 1138"/>
                <a:gd name="T8" fmla="*/ 0 w 872"/>
                <a:gd name="T9" fmla="*/ 46 h 1138"/>
                <a:gd name="T10" fmla="*/ 0 w 872"/>
                <a:gd name="T11" fmla="*/ 104 h 1138"/>
                <a:gd name="T12" fmla="*/ 16 w 872"/>
                <a:gd name="T13" fmla="*/ 104 h 1138"/>
                <a:gd name="T14" fmla="*/ 141 w 872"/>
                <a:gd name="T15" fmla="*/ 233 h 1138"/>
                <a:gd name="T16" fmla="*/ 141 w 872"/>
                <a:gd name="T17" fmla="*/ 1137 h 1138"/>
                <a:gd name="T18" fmla="*/ 348 w 872"/>
                <a:gd name="T19" fmla="*/ 1137 h 1138"/>
                <a:gd name="T20" fmla="*/ 348 w 872"/>
                <a:gd name="T21" fmla="*/ 747 h 1138"/>
                <a:gd name="T22" fmla="*/ 547 w 872"/>
                <a:gd name="T23" fmla="*/ 494 h 1138"/>
                <a:gd name="T24" fmla="*/ 663 w 872"/>
                <a:gd name="T25" fmla="*/ 660 h 1138"/>
                <a:gd name="T26" fmla="*/ 663 w 872"/>
                <a:gd name="T27" fmla="*/ 1137 h 1138"/>
                <a:gd name="T28" fmla="*/ 871 w 872"/>
                <a:gd name="T29" fmla="*/ 1137 h 1138"/>
                <a:gd name="T30" fmla="*/ 871 w 872"/>
                <a:gd name="T31" fmla="*/ 635 h 1138"/>
                <a:gd name="T32" fmla="*/ 634 w 872"/>
                <a:gd name="T33" fmla="*/ 357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2" h="1138">
                  <a:moveTo>
                    <a:pt x="634" y="357"/>
                  </a:moveTo>
                  <a:cubicBezTo>
                    <a:pt x="481" y="357"/>
                    <a:pt x="394" y="452"/>
                    <a:pt x="348" y="523"/>
                  </a:cubicBezTo>
                  <a:cubicBezTo>
                    <a:pt x="348" y="440"/>
                    <a:pt x="348" y="0"/>
                    <a:pt x="348" y="0"/>
                  </a:cubicBezTo>
                  <a:lnTo>
                    <a:pt x="332" y="4"/>
                  </a:lnTo>
                  <a:lnTo>
                    <a:pt x="0" y="46"/>
                  </a:lnTo>
                  <a:lnTo>
                    <a:pt x="0" y="104"/>
                  </a:lnTo>
                  <a:lnTo>
                    <a:pt x="16" y="104"/>
                  </a:lnTo>
                  <a:cubicBezTo>
                    <a:pt x="120" y="108"/>
                    <a:pt x="141" y="133"/>
                    <a:pt x="141" y="233"/>
                  </a:cubicBezTo>
                  <a:lnTo>
                    <a:pt x="141" y="1137"/>
                  </a:lnTo>
                  <a:lnTo>
                    <a:pt x="348" y="1137"/>
                  </a:lnTo>
                  <a:lnTo>
                    <a:pt x="348" y="747"/>
                  </a:lnTo>
                  <a:cubicBezTo>
                    <a:pt x="348" y="606"/>
                    <a:pt x="456" y="494"/>
                    <a:pt x="547" y="494"/>
                  </a:cubicBezTo>
                  <a:cubicBezTo>
                    <a:pt x="663" y="494"/>
                    <a:pt x="663" y="581"/>
                    <a:pt x="663" y="660"/>
                  </a:cubicBezTo>
                  <a:lnTo>
                    <a:pt x="663" y="1137"/>
                  </a:lnTo>
                  <a:lnTo>
                    <a:pt x="871" y="1137"/>
                  </a:lnTo>
                  <a:lnTo>
                    <a:pt x="871" y="635"/>
                  </a:lnTo>
                  <a:cubicBezTo>
                    <a:pt x="871" y="552"/>
                    <a:pt x="871" y="357"/>
                    <a:pt x="634" y="3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3" name="Freeform 17">
              <a:extLst>
                <a:ext uri="{FF2B5EF4-FFF2-40B4-BE49-F238E27FC236}">
                  <a16:creationId xmlns:a16="http://schemas.microsoft.com/office/drawing/2014/main" id="{16BCA27C-2100-8D4D-9A25-88241B1A4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200525"/>
              <a:ext cx="266700" cy="287338"/>
            </a:xfrm>
            <a:custGeom>
              <a:avLst/>
              <a:gdLst>
                <a:gd name="T0" fmla="*/ 742 w 743"/>
                <a:gd name="T1" fmla="*/ 315 h 797"/>
                <a:gd name="T2" fmla="*/ 394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386 w 743"/>
                <a:gd name="T25" fmla="*/ 83 h 797"/>
                <a:gd name="T26" fmla="*/ 531 w 743"/>
                <a:gd name="T27" fmla="*/ 236 h 797"/>
                <a:gd name="T28" fmla="*/ 228 w 743"/>
                <a:gd name="T29" fmla="*/ 236 h 797"/>
                <a:gd name="T30" fmla="*/ 386 w 743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3" h="797">
                  <a:moveTo>
                    <a:pt x="742" y="315"/>
                  </a:moveTo>
                  <a:cubicBezTo>
                    <a:pt x="742" y="104"/>
                    <a:pt x="626" y="0"/>
                    <a:pt x="394" y="0"/>
                  </a:cubicBezTo>
                  <a:cubicBezTo>
                    <a:pt x="133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6" y="183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3D968F36-7F69-6043-B04D-F17BE2EC5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113" y="4121150"/>
              <a:ext cx="212725" cy="366713"/>
            </a:xfrm>
            <a:custGeom>
              <a:avLst/>
              <a:gdLst>
                <a:gd name="T0" fmla="*/ 141 w 589"/>
                <a:gd name="T1" fmla="*/ 237 h 1017"/>
                <a:gd name="T2" fmla="*/ 0 w 589"/>
                <a:gd name="T3" fmla="*/ 237 h 1017"/>
                <a:gd name="T4" fmla="*/ 0 w 589"/>
                <a:gd name="T5" fmla="*/ 328 h 1017"/>
                <a:gd name="T6" fmla="*/ 141 w 589"/>
                <a:gd name="T7" fmla="*/ 328 h 1017"/>
                <a:gd name="T8" fmla="*/ 141 w 589"/>
                <a:gd name="T9" fmla="*/ 797 h 1017"/>
                <a:gd name="T10" fmla="*/ 427 w 589"/>
                <a:gd name="T11" fmla="*/ 1016 h 1017"/>
                <a:gd name="T12" fmla="*/ 551 w 589"/>
                <a:gd name="T13" fmla="*/ 1004 h 1017"/>
                <a:gd name="T14" fmla="*/ 564 w 589"/>
                <a:gd name="T15" fmla="*/ 1004 h 1017"/>
                <a:gd name="T16" fmla="*/ 564 w 589"/>
                <a:gd name="T17" fmla="*/ 909 h 1017"/>
                <a:gd name="T18" fmla="*/ 547 w 589"/>
                <a:gd name="T19" fmla="*/ 913 h 1017"/>
                <a:gd name="T20" fmla="*/ 485 w 589"/>
                <a:gd name="T21" fmla="*/ 917 h 1017"/>
                <a:gd name="T22" fmla="*/ 352 w 589"/>
                <a:gd name="T23" fmla="*/ 772 h 1017"/>
                <a:gd name="T24" fmla="*/ 352 w 589"/>
                <a:gd name="T25" fmla="*/ 328 h 1017"/>
                <a:gd name="T26" fmla="*/ 588 w 589"/>
                <a:gd name="T27" fmla="*/ 328 h 1017"/>
                <a:gd name="T28" fmla="*/ 588 w 589"/>
                <a:gd name="T29" fmla="*/ 237 h 1017"/>
                <a:gd name="T30" fmla="*/ 352 w 589"/>
                <a:gd name="T31" fmla="*/ 237 h 1017"/>
                <a:gd name="T32" fmla="*/ 352 w 589"/>
                <a:gd name="T33" fmla="*/ 0 h 1017"/>
                <a:gd name="T34" fmla="*/ 141 w 589"/>
                <a:gd name="T35" fmla="*/ 0 h 1017"/>
                <a:gd name="T36" fmla="*/ 141 w 589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89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70" y="1016"/>
                    <a:pt x="427" y="1016"/>
                  </a:cubicBezTo>
                  <a:cubicBezTo>
                    <a:pt x="464" y="1016"/>
                    <a:pt x="505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0" y="917"/>
                    <a:pt x="510" y="917"/>
                    <a:pt x="485" y="917"/>
                  </a:cubicBezTo>
                  <a:cubicBezTo>
                    <a:pt x="360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8" y="328"/>
                  </a:lnTo>
                  <a:lnTo>
                    <a:pt x="588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5" name="Freeform 19">
              <a:extLst>
                <a:ext uri="{FF2B5EF4-FFF2-40B4-BE49-F238E27FC236}">
                  <a16:creationId xmlns:a16="http://schemas.microsoft.com/office/drawing/2014/main" id="{0635CDEA-2CFC-0347-9BA1-7AA88D96F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963" y="4087813"/>
              <a:ext cx="450850" cy="395287"/>
            </a:xfrm>
            <a:custGeom>
              <a:avLst/>
              <a:gdLst>
                <a:gd name="T0" fmla="*/ 1245 w 1254"/>
                <a:gd name="T1" fmla="*/ 0 h 1096"/>
                <a:gd name="T2" fmla="*/ 1033 w 1254"/>
                <a:gd name="T3" fmla="*/ 0 h 1096"/>
                <a:gd name="T4" fmla="*/ 1033 w 1254"/>
                <a:gd name="T5" fmla="*/ 829 h 1096"/>
                <a:gd name="T6" fmla="*/ 485 w 1254"/>
                <a:gd name="T7" fmla="*/ 0 h 1096"/>
                <a:gd name="T8" fmla="*/ 0 w 1254"/>
                <a:gd name="T9" fmla="*/ 0 h 1096"/>
                <a:gd name="T10" fmla="*/ 0 w 1254"/>
                <a:gd name="T11" fmla="*/ 62 h 1096"/>
                <a:gd name="T12" fmla="*/ 42 w 1254"/>
                <a:gd name="T13" fmla="*/ 70 h 1096"/>
                <a:gd name="T14" fmla="*/ 178 w 1254"/>
                <a:gd name="T15" fmla="*/ 220 h 1096"/>
                <a:gd name="T16" fmla="*/ 178 w 1254"/>
                <a:gd name="T17" fmla="*/ 1095 h 1096"/>
                <a:gd name="T18" fmla="*/ 403 w 1254"/>
                <a:gd name="T19" fmla="*/ 1095 h 1096"/>
                <a:gd name="T20" fmla="*/ 403 w 1254"/>
                <a:gd name="T21" fmla="*/ 228 h 1096"/>
                <a:gd name="T22" fmla="*/ 975 w 1254"/>
                <a:gd name="T23" fmla="*/ 1095 h 1096"/>
                <a:gd name="T24" fmla="*/ 1253 w 1254"/>
                <a:gd name="T25" fmla="*/ 1095 h 1096"/>
                <a:gd name="T26" fmla="*/ 1253 w 1254"/>
                <a:gd name="T27" fmla="*/ 0 h 1096"/>
                <a:gd name="T28" fmla="*/ 1245 w 1254"/>
                <a:gd name="T29" fmla="*/ 0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4" h="1096">
                  <a:moveTo>
                    <a:pt x="1245" y="0"/>
                  </a:moveTo>
                  <a:lnTo>
                    <a:pt x="1033" y="0"/>
                  </a:lnTo>
                  <a:cubicBezTo>
                    <a:pt x="1033" y="0"/>
                    <a:pt x="1033" y="751"/>
                    <a:pt x="1033" y="829"/>
                  </a:cubicBezTo>
                  <a:cubicBezTo>
                    <a:pt x="992" y="763"/>
                    <a:pt x="485" y="0"/>
                    <a:pt x="485" y="0"/>
                  </a:cubicBezTo>
                  <a:lnTo>
                    <a:pt x="0" y="0"/>
                  </a:lnTo>
                  <a:lnTo>
                    <a:pt x="0" y="62"/>
                  </a:lnTo>
                  <a:lnTo>
                    <a:pt x="42" y="70"/>
                  </a:lnTo>
                  <a:cubicBezTo>
                    <a:pt x="170" y="91"/>
                    <a:pt x="178" y="95"/>
                    <a:pt x="178" y="220"/>
                  </a:cubicBezTo>
                  <a:lnTo>
                    <a:pt x="178" y="1095"/>
                  </a:lnTo>
                  <a:lnTo>
                    <a:pt x="403" y="1095"/>
                  </a:lnTo>
                  <a:cubicBezTo>
                    <a:pt x="403" y="1095"/>
                    <a:pt x="403" y="307"/>
                    <a:pt x="403" y="228"/>
                  </a:cubicBezTo>
                  <a:cubicBezTo>
                    <a:pt x="448" y="294"/>
                    <a:pt x="975" y="1095"/>
                    <a:pt x="975" y="1095"/>
                  </a:cubicBezTo>
                  <a:lnTo>
                    <a:pt x="1253" y="1095"/>
                  </a:lnTo>
                  <a:lnTo>
                    <a:pt x="1253" y="0"/>
                  </a:lnTo>
                  <a:lnTo>
                    <a:pt x="124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6" name="Freeform 20">
              <a:extLst>
                <a:ext uri="{FF2B5EF4-FFF2-40B4-BE49-F238E27FC236}">
                  <a16:creationId xmlns:a16="http://schemas.microsoft.com/office/drawing/2014/main" id="{973271FE-E07E-FA4B-A27E-22C92F19E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838" y="4200525"/>
              <a:ext cx="266700" cy="287338"/>
            </a:xfrm>
            <a:custGeom>
              <a:avLst/>
              <a:gdLst>
                <a:gd name="T0" fmla="*/ 390 w 740"/>
                <a:gd name="T1" fmla="*/ 0 h 797"/>
                <a:gd name="T2" fmla="*/ 0 w 740"/>
                <a:gd name="T3" fmla="*/ 373 h 797"/>
                <a:gd name="T4" fmla="*/ 456 w 740"/>
                <a:gd name="T5" fmla="*/ 796 h 797"/>
                <a:gd name="T6" fmla="*/ 714 w 740"/>
                <a:gd name="T7" fmla="*/ 755 h 797"/>
                <a:gd name="T8" fmla="*/ 726 w 740"/>
                <a:gd name="T9" fmla="*/ 751 h 797"/>
                <a:gd name="T10" fmla="*/ 726 w 740"/>
                <a:gd name="T11" fmla="*/ 651 h 797"/>
                <a:gd name="T12" fmla="*/ 705 w 740"/>
                <a:gd name="T13" fmla="*/ 660 h 797"/>
                <a:gd name="T14" fmla="*/ 539 w 740"/>
                <a:gd name="T15" fmla="*/ 684 h 797"/>
                <a:gd name="T16" fmla="*/ 228 w 740"/>
                <a:gd name="T17" fmla="*/ 332 h 797"/>
                <a:gd name="T18" fmla="*/ 739 w 740"/>
                <a:gd name="T19" fmla="*/ 332 h 797"/>
                <a:gd name="T20" fmla="*/ 739 w 740"/>
                <a:gd name="T21" fmla="*/ 315 h 797"/>
                <a:gd name="T22" fmla="*/ 390 w 740"/>
                <a:gd name="T23" fmla="*/ 0 h 797"/>
                <a:gd name="T24" fmla="*/ 386 w 740"/>
                <a:gd name="T25" fmla="*/ 83 h 797"/>
                <a:gd name="T26" fmla="*/ 531 w 740"/>
                <a:gd name="T27" fmla="*/ 236 h 797"/>
                <a:gd name="T28" fmla="*/ 228 w 740"/>
                <a:gd name="T29" fmla="*/ 236 h 797"/>
                <a:gd name="T30" fmla="*/ 386 w 740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0" h="797">
                  <a:moveTo>
                    <a:pt x="390" y="0"/>
                  </a:moveTo>
                  <a:cubicBezTo>
                    <a:pt x="129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7"/>
                    <a:pt x="714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39" y="684"/>
                  </a:cubicBezTo>
                  <a:cubicBezTo>
                    <a:pt x="315" y="684"/>
                    <a:pt x="232" y="498"/>
                    <a:pt x="228" y="332"/>
                  </a:cubicBezTo>
                  <a:lnTo>
                    <a:pt x="739" y="332"/>
                  </a:lnTo>
                  <a:lnTo>
                    <a:pt x="739" y="315"/>
                  </a:lnTo>
                  <a:cubicBezTo>
                    <a:pt x="739" y="104"/>
                    <a:pt x="622" y="0"/>
                    <a:pt x="390" y="0"/>
                  </a:cubicBezTo>
                  <a:close/>
                  <a:moveTo>
                    <a:pt x="386" y="83"/>
                  </a:moveTo>
                  <a:cubicBezTo>
                    <a:pt x="498" y="83"/>
                    <a:pt x="527" y="162"/>
                    <a:pt x="531" y="236"/>
                  </a:cubicBezTo>
                  <a:lnTo>
                    <a:pt x="228" y="236"/>
                  </a:lnTo>
                  <a:cubicBezTo>
                    <a:pt x="232" y="187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9" name="Freeform 21">
              <a:extLst>
                <a:ext uri="{FF2B5EF4-FFF2-40B4-BE49-F238E27FC236}">
                  <a16:creationId xmlns:a16="http://schemas.microsoft.com/office/drawing/2014/main" id="{25AD34E4-7F51-5142-A1DB-AC7C36B30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4075" y="4121150"/>
              <a:ext cx="212725" cy="366713"/>
            </a:xfrm>
            <a:custGeom>
              <a:avLst/>
              <a:gdLst>
                <a:gd name="T0" fmla="*/ 141 w 590"/>
                <a:gd name="T1" fmla="*/ 237 h 1017"/>
                <a:gd name="T2" fmla="*/ 0 w 590"/>
                <a:gd name="T3" fmla="*/ 237 h 1017"/>
                <a:gd name="T4" fmla="*/ 0 w 590"/>
                <a:gd name="T5" fmla="*/ 328 h 1017"/>
                <a:gd name="T6" fmla="*/ 141 w 590"/>
                <a:gd name="T7" fmla="*/ 328 h 1017"/>
                <a:gd name="T8" fmla="*/ 141 w 590"/>
                <a:gd name="T9" fmla="*/ 797 h 1017"/>
                <a:gd name="T10" fmla="*/ 427 w 590"/>
                <a:gd name="T11" fmla="*/ 1016 h 1017"/>
                <a:gd name="T12" fmla="*/ 551 w 590"/>
                <a:gd name="T13" fmla="*/ 1004 h 1017"/>
                <a:gd name="T14" fmla="*/ 564 w 590"/>
                <a:gd name="T15" fmla="*/ 1004 h 1017"/>
                <a:gd name="T16" fmla="*/ 564 w 590"/>
                <a:gd name="T17" fmla="*/ 909 h 1017"/>
                <a:gd name="T18" fmla="*/ 547 w 590"/>
                <a:gd name="T19" fmla="*/ 913 h 1017"/>
                <a:gd name="T20" fmla="*/ 485 w 590"/>
                <a:gd name="T21" fmla="*/ 917 h 1017"/>
                <a:gd name="T22" fmla="*/ 352 w 590"/>
                <a:gd name="T23" fmla="*/ 772 h 1017"/>
                <a:gd name="T24" fmla="*/ 352 w 590"/>
                <a:gd name="T25" fmla="*/ 328 h 1017"/>
                <a:gd name="T26" fmla="*/ 589 w 590"/>
                <a:gd name="T27" fmla="*/ 328 h 1017"/>
                <a:gd name="T28" fmla="*/ 589 w 590"/>
                <a:gd name="T29" fmla="*/ 237 h 1017"/>
                <a:gd name="T30" fmla="*/ 352 w 590"/>
                <a:gd name="T31" fmla="*/ 237 h 1017"/>
                <a:gd name="T32" fmla="*/ 352 w 590"/>
                <a:gd name="T33" fmla="*/ 0 h 1017"/>
                <a:gd name="T34" fmla="*/ 141 w 590"/>
                <a:gd name="T35" fmla="*/ 0 h 1017"/>
                <a:gd name="T36" fmla="*/ 141 w 590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0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69" y="1016"/>
                    <a:pt x="427" y="1016"/>
                  </a:cubicBezTo>
                  <a:cubicBezTo>
                    <a:pt x="464" y="1016"/>
                    <a:pt x="506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1" y="917"/>
                    <a:pt x="510" y="917"/>
                    <a:pt x="485" y="917"/>
                  </a:cubicBezTo>
                  <a:cubicBezTo>
                    <a:pt x="361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9" y="328"/>
                  </a:lnTo>
                  <a:lnTo>
                    <a:pt x="589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id="{3A0F733F-ED79-874D-9B7F-9538ACC24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0063" y="4206875"/>
              <a:ext cx="331787" cy="274638"/>
            </a:xfrm>
            <a:custGeom>
              <a:avLst/>
              <a:gdLst>
                <a:gd name="T0" fmla="*/ 705 w 921"/>
                <a:gd name="T1" fmla="*/ 248 h 764"/>
                <a:gd name="T2" fmla="*/ 920 w 921"/>
                <a:gd name="T3" fmla="*/ 0 h 764"/>
                <a:gd name="T4" fmla="*/ 701 w 921"/>
                <a:gd name="T5" fmla="*/ 0 h 764"/>
                <a:gd name="T6" fmla="*/ 497 w 921"/>
                <a:gd name="T7" fmla="*/ 236 h 764"/>
                <a:gd name="T8" fmla="*/ 319 w 921"/>
                <a:gd name="T9" fmla="*/ 0 h 764"/>
                <a:gd name="T10" fmla="*/ 0 w 921"/>
                <a:gd name="T11" fmla="*/ 0 h 764"/>
                <a:gd name="T12" fmla="*/ 0 w 921"/>
                <a:gd name="T13" fmla="*/ 62 h 764"/>
                <a:gd name="T14" fmla="*/ 12 w 921"/>
                <a:gd name="T15" fmla="*/ 62 h 764"/>
                <a:gd name="T16" fmla="*/ 211 w 921"/>
                <a:gd name="T17" fmla="*/ 178 h 764"/>
                <a:gd name="T18" fmla="*/ 344 w 921"/>
                <a:gd name="T19" fmla="*/ 352 h 764"/>
                <a:gd name="T20" fmla="*/ 128 w 921"/>
                <a:gd name="T21" fmla="*/ 601 h 764"/>
                <a:gd name="T22" fmla="*/ 348 w 921"/>
                <a:gd name="T23" fmla="*/ 601 h 764"/>
                <a:gd name="T24" fmla="*/ 443 w 921"/>
                <a:gd name="T25" fmla="*/ 489 h 764"/>
                <a:gd name="T26" fmla="*/ 651 w 921"/>
                <a:gd name="T27" fmla="*/ 763 h 764"/>
                <a:gd name="T28" fmla="*/ 900 w 921"/>
                <a:gd name="T29" fmla="*/ 763 h 764"/>
                <a:gd name="T30" fmla="*/ 506 w 921"/>
                <a:gd name="T31" fmla="*/ 248 h 764"/>
                <a:gd name="T32" fmla="*/ 705 w 921"/>
                <a:gd name="T33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1" h="764">
                  <a:moveTo>
                    <a:pt x="705" y="248"/>
                  </a:moveTo>
                  <a:lnTo>
                    <a:pt x="920" y="0"/>
                  </a:lnTo>
                  <a:lnTo>
                    <a:pt x="701" y="0"/>
                  </a:lnTo>
                  <a:lnTo>
                    <a:pt x="497" y="236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12" y="62"/>
                  </a:lnTo>
                  <a:cubicBezTo>
                    <a:pt x="120" y="70"/>
                    <a:pt x="145" y="87"/>
                    <a:pt x="211" y="178"/>
                  </a:cubicBezTo>
                  <a:lnTo>
                    <a:pt x="344" y="352"/>
                  </a:lnTo>
                  <a:lnTo>
                    <a:pt x="128" y="601"/>
                  </a:lnTo>
                  <a:lnTo>
                    <a:pt x="348" y="601"/>
                  </a:lnTo>
                  <a:lnTo>
                    <a:pt x="443" y="489"/>
                  </a:lnTo>
                  <a:lnTo>
                    <a:pt x="651" y="763"/>
                  </a:lnTo>
                  <a:lnTo>
                    <a:pt x="900" y="763"/>
                  </a:lnTo>
                  <a:lnTo>
                    <a:pt x="506" y="248"/>
                  </a:lnTo>
                  <a:lnTo>
                    <a:pt x="705" y="2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id="{7884EF5A-2116-B048-9836-8E45A0B4D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5500" y="4010025"/>
              <a:ext cx="176213" cy="111125"/>
            </a:xfrm>
            <a:custGeom>
              <a:avLst/>
              <a:gdLst>
                <a:gd name="T0" fmla="*/ 224 w 490"/>
                <a:gd name="T1" fmla="*/ 307 h 308"/>
                <a:gd name="T2" fmla="*/ 0 w 490"/>
                <a:gd name="T3" fmla="*/ 307 h 308"/>
                <a:gd name="T4" fmla="*/ 269 w 490"/>
                <a:gd name="T5" fmla="*/ 0 h 308"/>
                <a:gd name="T6" fmla="*/ 489 w 490"/>
                <a:gd name="T7" fmla="*/ 0 h 308"/>
                <a:gd name="T8" fmla="*/ 224 w 490"/>
                <a:gd name="T9" fmla="*/ 30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08">
                  <a:moveTo>
                    <a:pt x="224" y="307"/>
                  </a:moveTo>
                  <a:lnTo>
                    <a:pt x="0" y="307"/>
                  </a:lnTo>
                  <a:lnTo>
                    <a:pt x="269" y="0"/>
                  </a:lnTo>
                  <a:lnTo>
                    <a:pt x="489" y="0"/>
                  </a:lnTo>
                  <a:lnTo>
                    <a:pt x="224" y="30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78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64160" y="53113"/>
            <a:ext cx="7051040" cy="732441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074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Confidenti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64160" y="53113"/>
            <a:ext cx="7051040" cy="732441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90D312-AC8E-F846-813D-7F19C974196E}"/>
              </a:ext>
            </a:extLst>
          </p:cNvPr>
          <p:cNvSpPr/>
          <p:nvPr/>
        </p:nvSpPr>
        <p:spPr>
          <a:xfrm>
            <a:off x="264160" y="4911122"/>
            <a:ext cx="54254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CONFIDENTIAL – For use by Hitachi Vantara Corporation employees and other audiences under NDA only.</a:t>
            </a:r>
          </a:p>
        </p:txBody>
      </p:sp>
    </p:spTree>
    <p:extLst>
      <p:ext uri="{BB962C8B-B14F-4D97-AF65-F5344CB8AC3E}">
        <p14:creationId xmlns:p14="http://schemas.microsoft.com/office/powerpoint/2010/main" val="71539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3"/>
          <p:cNvSpPr>
            <a:spLocks noGrp="1"/>
          </p:cNvSpPr>
          <p:nvPr>
            <p:ph idx="1" hasCustomPrompt="1"/>
          </p:nvPr>
        </p:nvSpPr>
        <p:spPr>
          <a:xfrm>
            <a:off x="264160" y="885801"/>
            <a:ext cx="8584006" cy="143116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>
              <a:defRPr sz="1400" b="1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64160" y="53113"/>
            <a:ext cx="7051040" cy="732441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0719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nfidenti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3"/>
          <p:cNvSpPr>
            <a:spLocks noGrp="1"/>
          </p:cNvSpPr>
          <p:nvPr>
            <p:ph idx="1" hasCustomPrompt="1"/>
          </p:nvPr>
        </p:nvSpPr>
        <p:spPr>
          <a:xfrm>
            <a:off x="264160" y="893235"/>
            <a:ext cx="8584006" cy="177587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64160" y="53113"/>
            <a:ext cx="7051040" cy="732441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5" name="Rectangle 4"/>
          <p:cNvSpPr/>
          <p:nvPr/>
        </p:nvSpPr>
        <p:spPr>
          <a:xfrm>
            <a:off x="264160" y="4911122"/>
            <a:ext cx="54254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CONFIDENTIAL – For use by Hitachi Vantara Corporation employees and other audiences under NDA only.</a:t>
            </a:r>
          </a:p>
        </p:txBody>
      </p:sp>
    </p:spTree>
    <p:extLst>
      <p:ext uri="{BB962C8B-B14F-4D97-AF65-F5344CB8AC3E}">
        <p14:creationId xmlns:p14="http://schemas.microsoft.com/office/powerpoint/2010/main" val="27409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572000" y="812800"/>
            <a:ext cx="4572000" cy="3928882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53"/>
          <p:cNvSpPr>
            <a:spLocks noGrp="1"/>
          </p:cNvSpPr>
          <p:nvPr>
            <p:ph idx="1" hasCustomPrompt="1"/>
          </p:nvPr>
        </p:nvSpPr>
        <p:spPr>
          <a:xfrm>
            <a:off x="264160" y="900668"/>
            <a:ext cx="4130040" cy="171739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64160" y="53113"/>
            <a:ext cx="7051040" cy="732441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6604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 Confidenti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4572000" y="812800"/>
            <a:ext cx="4572000" cy="3928882"/>
          </a:xfrm>
          <a:prstGeom prst="rect">
            <a:avLst/>
          </a:prstGeom>
          <a:noFill/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53"/>
          <p:cNvSpPr>
            <a:spLocks noGrp="1"/>
          </p:cNvSpPr>
          <p:nvPr>
            <p:ph idx="1" hasCustomPrompt="1"/>
          </p:nvPr>
        </p:nvSpPr>
        <p:spPr>
          <a:xfrm>
            <a:off x="264160" y="893234"/>
            <a:ext cx="4130040" cy="171739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264160" y="53113"/>
            <a:ext cx="7051040" cy="732441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2026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E6834161-453C-944B-A7A4-0C58886EBC7F}"/>
              </a:ext>
            </a:extLst>
          </p:cNvPr>
          <p:cNvSpPr/>
          <p:nvPr userDrawn="1"/>
        </p:nvSpPr>
        <p:spPr>
          <a:xfrm>
            <a:off x="0" y="0"/>
            <a:ext cx="9153144" cy="51572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A49A4E63-CE59-CC40-9E05-98318DB4B8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53144" cy="5157216"/>
          </a:xfrm>
          <a:prstGeom prst="rect">
            <a:avLst/>
          </a:prstGeom>
        </p:spPr>
      </p:pic>
      <p:sp>
        <p:nvSpPr>
          <p:cNvPr id="57" name="Title 1"/>
          <p:cNvSpPr>
            <a:spLocks noGrp="1"/>
          </p:cNvSpPr>
          <p:nvPr>
            <p:ph type="ctrTitle" hasCustomPrompt="1"/>
          </p:nvPr>
        </p:nvSpPr>
        <p:spPr>
          <a:xfrm>
            <a:off x="502932" y="725773"/>
            <a:ext cx="6926568" cy="695773"/>
          </a:xfrm>
          <a:prstGeom prst="rect">
            <a:avLst/>
          </a:prstGeom>
          <a:effectLst/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39" name="TextBox 38"/>
          <p:cNvSpPr txBox="1"/>
          <p:nvPr userDrawn="1"/>
        </p:nvSpPr>
        <p:spPr>
          <a:xfrm>
            <a:off x="1611" y="4915450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11F478C-84AE-4601-9BE4-60468A3A6C06}" type="slidenum">
              <a:rPr lang="en-US" sz="800" smtClean="0">
                <a:solidFill>
                  <a:prstClr val="white">
                    <a:alpha val="50000"/>
                  </a:prstClr>
                </a:solidFill>
                <a:latin typeface="Arial"/>
              </a:rPr>
              <a:pPr/>
              <a:t>‹#›</a:t>
            </a:fld>
            <a:endParaRPr lang="en-US" sz="800" dirty="0">
              <a:solidFill>
                <a:prstClr val="white">
                  <a:alpha val="50000"/>
                </a:prstClr>
              </a:solidFill>
              <a:latin typeface="Arial"/>
            </a:endParaRPr>
          </a:p>
        </p:txBody>
      </p:sp>
      <p:grpSp>
        <p:nvGrpSpPr>
          <p:cNvPr id="38" name="Group 37"/>
          <p:cNvGrpSpPr/>
          <p:nvPr userDrawn="1"/>
        </p:nvGrpSpPr>
        <p:grpSpPr>
          <a:xfrm>
            <a:off x="7684916" y="225821"/>
            <a:ext cx="1247901" cy="356665"/>
            <a:chOff x="2751138" y="3262313"/>
            <a:chExt cx="4665662" cy="1333500"/>
          </a:xfrm>
          <a:solidFill>
            <a:schemeClr val="bg1"/>
          </a:solidFill>
        </p:grpSpPr>
        <p:sp>
          <p:nvSpPr>
            <p:cNvPr id="67" name="Freeform 1"/>
            <p:cNvSpPr>
              <a:spLocks noChangeArrowheads="1"/>
            </p:cNvSpPr>
            <p:nvPr/>
          </p:nvSpPr>
          <p:spPr bwMode="auto">
            <a:xfrm>
              <a:off x="618013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4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8" name="Freeform 2"/>
            <p:cNvSpPr>
              <a:spLocks noChangeArrowheads="1"/>
            </p:cNvSpPr>
            <p:nvPr/>
          </p:nvSpPr>
          <p:spPr bwMode="auto">
            <a:xfrm>
              <a:off x="4083050" y="3275013"/>
              <a:ext cx="677863" cy="631825"/>
            </a:xfrm>
            <a:custGeom>
              <a:avLst/>
              <a:gdLst>
                <a:gd name="T0" fmla="*/ 1883 w 1884"/>
                <a:gd name="T1" fmla="*/ 0 h 1755"/>
                <a:gd name="T2" fmla="*/ 1883 w 1884"/>
                <a:gd name="T3" fmla="*/ 298 h 1755"/>
                <a:gd name="T4" fmla="*/ 1174 w 1884"/>
                <a:gd name="T5" fmla="*/ 298 h 1755"/>
                <a:gd name="T6" fmla="*/ 1174 w 1884"/>
                <a:gd name="T7" fmla="*/ 1754 h 1755"/>
                <a:gd name="T8" fmla="*/ 709 w 1884"/>
                <a:gd name="T9" fmla="*/ 1754 h 1755"/>
                <a:gd name="T10" fmla="*/ 709 w 1884"/>
                <a:gd name="T11" fmla="*/ 298 h 1755"/>
                <a:gd name="T12" fmla="*/ 0 w 1884"/>
                <a:gd name="T13" fmla="*/ 298 h 1755"/>
                <a:gd name="T14" fmla="*/ 0 w 1884"/>
                <a:gd name="T15" fmla="*/ 0 h 1755"/>
                <a:gd name="T16" fmla="*/ 1883 w 1884"/>
                <a:gd name="T17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4" h="1755">
                  <a:moveTo>
                    <a:pt x="1883" y="0"/>
                  </a:moveTo>
                  <a:cubicBezTo>
                    <a:pt x="1883" y="4"/>
                    <a:pt x="1883" y="298"/>
                    <a:pt x="1883" y="298"/>
                  </a:cubicBezTo>
                  <a:lnTo>
                    <a:pt x="1174" y="298"/>
                  </a:lnTo>
                  <a:lnTo>
                    <a:pt x="1174" y="1754"/>
                  </a:lnTo>
                  <a:lnTo>
                    <a:pt x="709" y="1754"/>
                  </a:lnTo>
                  <a:lnTo>
                    <a:pt x="709" y="298"/>
                  </a:lnTo>
                  <a:lnTo>
                    <a:pt x="0" y="298"/>
                  </a:lnTo>
                  <a:lnTo>
                    <a:pt x="0" y="0"/>
                  </a:lnTo>
                  <a:lnTo>
                    <a:pt x="188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9" name="Freeform 3"/>
            <p:cNvSpPr>
              <a:spLocks noChangeArrowheads="1"/>
            </p:cNvSpPr>
            <p:nvPr/>
          </p:nvSpPr>
          <p:spPr bwMode="auto">
            <a:xfrm>
              <a:off x="4614863" y="3275013"/>
              <a:ext cx="796925" cy="631825"/>
            </a:xfrm>
            <a:custGeom>
              <a:avLst/>
              <a:gdLst>
                <a:gd name="T0" fmla="*/ 2214 w 2215"/>
                <a:gd name="T1" fmla="*/ 1754 h 1755"/>
                <a:gd name="T2" fmla="*/ 1695 w 2215"/>
                <a:gd name="T3" fmla="*/ 1754 h 1755"/>
                <a:gd name="T4" fmla="*/ 1542 w 2215"/>
                <a:gd name="T5" fmla="*/ 1377 h 1755"/>
                <a:gd name="T6" fmla="*/ 672 w 2215"/>
                <a:gd name="T7" fmla="*/ 1377 h 1755"/>
                <a:gd name="T8" fmla="*/ 518 w 2215"/>
                <a:gd name="T9" fmla="*/ 1754 h 1755"/>
                <a:gd name="T10" fmla="*/ 0 w 2215"/>
                <a:gd name="T11" fmla="*/ 1754 h 1755"/>
                <a:gd name="T12" fmla="*/ 825 w 2215"/>
                <a:gd name="T13" fmla="*/ 0 h 1755"/>
                <a:gd name="T14" fmla="*/ 1392 w 2215"/>
                <a:gd name="T15" fmla="*/ 0 h 1755"/>
                <a:gd name="T16" fmla="*/ 2214 w 2215"/>
                <a:gd name="T17" fmla="*/ 1754 h 1755"/>
                <a:gd name="T18" fmla="*/ 788 w 2215"/>
                <a:gd name="T19" fmla="*/ 1095 h 1755"/>
                <a:gd name="T20" fmla="*/ 1434 w 2215"/>
                <a:gd name="T21" fmla="*/ 1095 h 1755"/>
                <a:gd name="T22" fmla="*/ 1107 w 2215"/>
                <a:gd name="T23" fmla="*/ 298 h 1755"/>
                <a:gd name="T24" fmla="*/ 788 w 2215"/>
                <a:gd name="T25" fmla="*/ 1095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5" h="1755">
                  <a:moveTo>
                    <a:pt x="2214" y="1754"/>
                  </a:moveTo>
                  <a:cubicBezTo>
                    <a:pt x="2214" y="1754"/>
                    <a:pt x="1691" y="1754"/>
                    <a:pt x="1695" y="1754"/>
                  </a:cubicBezTo>
                  <a:lnTo>
                    <a:pt x="1542" y="1377"/>
                  </a:lnTo>
                  <a:lnTo>
                    <a:pt x="672" y="1377"/>
                  </a:lnTo>
                  <a:cubicBezTo>
                    <a:pt x="672" y="1377"/>
                    <a:pt x="522" y="1754"/>
                    <a:pt x="518" y="1754"/>
                  </a:cubicBezTo>
                  <a:lnTo>
                    <a:pt x="0" y="1754"/>
                  </a:lnTo>
                  <a:lnTo>
                    <a:pt x="825" y="0"/>
                  </a:lnTo>
                  <a:lnTo>
                    <a:pt x="1392" y="0"/>
                  </a:lnTo>
                  <a:lnTo>
                    <a:pt x="2214" y="1754"/>
                  </a:lnTo>
                  <a:close/>
                  <a:moveTo>
                    <a:pt x="788" y="1095"/>
                  </a:moveTo>
                  <a:lnTo>
                    <a:pt x="1434" y="1095"/>
                  </a:lnTo>
                  <a:lnTo>
                    <a:pt x="1107" y="298"/>
                  </a:lnTo>
                  <a:lnTo>
                    <a:pt x="788" y="109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0" name="Freeform 4"/>
            <p:cNvSpPr>
              <a:spLocks noChangeArrowheads="1"/>
            </p:cNvSpPr>
            <p:nvPr/>
          </p:nvSpPr>
          <p:spPr bwMode="auto">
            <a:xfrm>
              <a:off x="6985000" y="3275013"/>
              <a:ext cx="166688" cy="631825"/>
            </a:xfrm>
            <a:custGeom>
              <a:avLst/>
              <a:gdLst>
                <a:gd name="T0" fmla="*/ 232 w 465"/>
                <a:gd name="T1" fmla="*/ 1754 h 1755"/>
                <a:gd name="T2" fmla="*/ 0 w 465"/>
                <a:gd name="T3" fmla="*/ 1754 h 1755"/>
                <a:gd name="T4" fmla="*/ 0 w 465"/>
                <a:gd name="T5" fmla="*/ 0 h 1755"/>
                <a:gd name="T6" fmla="*/ 464 w 465"/>
                <a:gd name="T7" fmla="*/ 0 h 1755"/>
                <a:gd name="T8" fmla="*/ 464 w 465"/>
                <a:gd name="T9" fmla="*/ 1754 h 1755"/>
                <a:gd name="T10" fmla="*/ 232 w 465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5" h="1755">
                  <a:moveTo>
                    <a:pt x="232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4" y="0"/>
                  </a:lnTo>
                  <a:lnTo>
                    <a:pt x="464" y="1754"/>
                  </a:lnTo>
                  <a:lnTo>
                    <a:pt x="232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1" name="Freeform 5"/>
            <p:cNvSpPr>
              <a:spLocks noChangeArrowheads="1"/>
            </p:cNvSpPr>
            <p:nvPr/>
          </p:nvSpPr>
          <p:spPr bwMode="auto">
            <a:xfrm>
              <a:off x="304958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5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2" name="Freeform 6"/>
            <p:cNvSpPr>
              <a:spLocks noChangeArrowheads="1"/>
            </p:cNvSpPr>
            <p:nvPr/>
          </p:nvSpPr>
          <p:spPr bwMode="auto">
            <a:xfrm>
              <a:off x="3854450" y="3275013"/>
              <a:ext cx="168275" cy="631825"/>
            </a:xfrm>
            <a:custGeom>
              <a:avLst/>
              <a:gdLst>
                <a:gd name="T0" fmla="*/ 233 w 466"/>
                <a:gd name="T1" fmla="*/ 1754 h 1755"/>
                <a:gd name="T2" fmla="*/ 0 w 466"/>
                <a:gd name="T3" fmla="*/ 1754 h 1755"/>
                <a:gd name="T4" fmla="*/ 0 w 466"/>
                <a:gd name="T5" fmla="*/ 0 h 1755"/>
                <a:gd name="T6" fmla="*/ 465 w 466"/>
                <a:gd name="T7" fmla="*/ 0 h 1755"/>
                <a:gd name="T8" fmla="*/ 465 w 466"/>
                <a:gd name="T9" fmla="*/ 1754 h 1755"/>
                <a:gd name="T10" fmla="*/ 233 w 466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6" h="1755">
                  <a:moveTo>
                    <a:pt x="233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5" y="0"/>
                  </a:lnTo>
                  <a:lnTo>
                    <a:pt x="465" y="1754"/>
                  </a:lnTo>
                  <a:lnTo>
                    <a:pt x="233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3" name="Freeform 7"/>
            <p:cNvSpPr>
              <a:spLocks noChangeArrowheads="1"/>
            </p:cNvSpPr>
            <p:nvPr/>
          </p:nvSpPr>
          <p:spPr bwMode="auto">
            <a:xfrm>
              <a:off x="5383213" y="3262313"/>
              <a:ext cx="715962" cy="663575"/>
            </a:xfrm>
            <a:custGeom>
              <a:avLst/>
              <a:gdLst>
                <a:gd name="T0" fmla="*/ 62 w 1988"/>
                <a:gd name="T1" fmla="*/ 1307 h 1842"/>
                <a:gd name="T2" fmla="*/ 0 w 1988"/>
                <a:gd name="T3" fmla="*/ 933 h 1842"/>
                <a:gd name="T4" fmla="*/ 120 w 1988"/>
                <a:gd name="T5" fmla="*/ 423 h 1842"/>
                <a:gd name="T6" fmla="*/ 518 w 1988"/>
                <a:gd name="T7" fmla="*/ 91 h 1842"/>
                <a:gd name="T8" fmla="*/ 1033 w 1988"/>
                <a:gd name="T9" fmla="*/ 0 h 1842"/>
                <a:gd name="T10" fmla="*/ 1618 w 1988"/>
                <a:gd name="T11" fmla="*/ 125 h 1842"/>
                <a:gd name="T12" fmla="*/ 1950 w 1988"/>
                <a:gd name="T13" fmla="*/ 531 h 1842"/>
                <a:gd name="T14" fmla="*/ 1966 w 1988"/>
                <a:gd name="T15" fmla="*/ 643 h 1842"/>
                <a:gd name="T16" fmla="*/ 1481 w 1988"/>
                <a:gd name="T17" fmla="*/ 643 h 1842"/>
                <a:gd name="T18" fmla="*/ 1456 w 1988"/>
                <a:gd name="T19" fmla="*/ 506 h 1842"/>
                <a:gd name="T20" fmla="*/ 1240 w 1988"/>
                <a:gd name="T21" fmla="*/ 303 h 1842"/>
                <a:gd name="T22" fmla="*/ 1037 w 1988"/>
                <a:gd name="T23" fmla="*/ 274 h 1842"/>
                <a:gd name="T24" fmla="*/ 809 w 1988"/>
                <a:gd name="T25" fmla="*/ 315 h 1842"/>
                <a:gd name="T26" fmla="*/ 556 w 1988"/>
                <a:gd name="T27" fmla="*/ 573 h 1842"/>
                <a:gd name="T28" fmla="*/ 494 w 1988"/>
                <a:gd name="T29" fmla="*/ 942 h 1842"/>
                <a:gd name="T30" fmla="*/ 539 w 1988"/>
                <a:gd name="T31" fmla="*/ 1249 h 1842"/>
                <a:gd name="T32" fmla="*/ 792 w 1988"/>
                <a:gd name="T33" fmla="*/ 1527 h 1842"/>
                <a:gd name="T34" fmla="*/ 1041 w 1988"/>
                <a:gd name="T35" fmla="*/ 1572 h 1842"/>
                <a:gd name="T36" fmla="*/ 1257 w 1988"/>
                <a:gd name="T37" fmla="*/ 1539 h 1842"/>
                <a:gd name="T38" fmla="*/ 1460 w 1988"/>
                <a:gd name="T39" fmla="*/ 1356 h 1842"/>
                <a:gd name="T40" fmla="*/ 1497 w 1988"/>
                <a:gd name="T41" fmla="*/ 1170 h 1842"/>
                <a:gd name="T42" fmla="*/ 1987 w 1988"/>
                <a:gd name="T43" fmla="*/ 1170 h 1842"/>
                <a:gd name="T44" fmla="*/ 1962 w 1988"/>
                <a:gd name="T45" fmla="*/ 1336 h 1842"/>
                <a:gd name="T46" fmla="*/ 1638 w 1988"/>
                <a:gd name="T47" fmla="*/ 1721 h 1842"/>
                <a:gd name="T48" fmla="*/ 1041 w 1988"/>
                <a:gd name="T49" fmla="*/ 1841 h 1842"/>
                <a:gd name="T50" fmla="*/ 568 w 1988"/>
                <a:gd name="T51" fmla="*/ 1771 h 1842"/>
                <a:gd name="T52" fmla="*/ 62 w 1988"/>
                <a:gd name="T53" fmla="*/ 1307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88" h="1842">
                  <a:moveTo>
                    <a:pt x="62" y="1307"/>
                  </a:moveTo>
                  <a:cubicBezTo>
                    <a:pt x="21" y="1191"/>
                    <a:pt x="0" y="1066"/>
                    <a:pt x="0" y="933"/>
                  </a:cubicBezTo>
                  <a:cubicBezTo>
                    <a:pt x="0" y="751"/>
                    <a:pt x="33" y="573"/>
                    <a:pt x="120" y="423"/>
                  </a:cubicBezTo>
                  <a:cubicBezTo>
                    <a:pt x="211" y="270"/>
                    <a:pt x="348" y="154"/>
                    <a:pt x="518" y="91"/>
                  </a:cubicBezTo>
                  <a:cubicBezTo>
                    <a:pt x="680" y="33"/>
                    <a:pt x="850" y="0"/>
                    <a:pt x="1033" y="0"/>
                  </a:cubicBezTo>
                  <a:cubicBezTo>
                    <a:pt x="1240" y="0"/>
                    <a:pt x="1439" y="46"/>
                    <a:pt x="1618" y="125"/>
                  </a:cubicBezTo>
                  <a:cubicBezTo>
                    <a:pt x="1784" y="195"/>
                    <a:pt x="1912" y="349"/>
                    <a:pt x="1950" y="531"/>
                  </a:cubicBezTo>
                  <a:cubicBezTo>
                    <a:pt x="1958" y="568"/>
                    <a:pt x="1962" y="606"/>
                    <a:pt x="1966" y="643"/>
                  </a:cubicBezTo>
                  <a:lnTo>
                    <a:pt x="1481" y="643"/>
                  </a:lnTo>
                  <a:cubicBezTo>
                    <a:pt x="1481" y="597"/>
                    <a:pt x="1472" y="552"/>
                    <a:pt x="1456" y="506"/>
                  </a:cubicBezTo>
                  <a:cubicBezTo>
                    <a:pt x="1419" y="411"/>
                    <a:pt x="1340" y="332"/>
                    <a:pt x="1240" y="303"/>
                  </a:cubicBezTo>
                  <a:cubicBezTo>
                    <a:pt x="1174" y="282"/>
                    <a:pt x="1107" y="274"/>
                    <a:pt x="1037" y="274"/>
                  </a:cubicBezTo>
                  <a:cubicBezTo>
                    <a:pt x="958" y="274"/>
                    <a:pt x="879" y="286"/>
                    <a:pt x="809" y="315"/>
                  </a:cubicBezTo>
                  <a:cubicBezTo>
                    <a:pt x="688" y="357"/>
                    <a:pt x="597" y="452"/>
                    <a:pt x="556" y="573"/>
                  </a:cubicBezTo>
                  <a:cubicBezTo>
                    <a:pt x="514" y="689"/>
                    <a:pt x="494" y="813"/>
                    <a:pt x="494" y="942"/>
                  </a:cubicBezTo>
                  <a:cubicBezTo>
                    <a:pt x="494" y="1050"/>
                    <a:pt x="510" y="1153"/>
                    <a:pt x="539" y="1249"/>
                  </a:cubicBezTo>
                  <a:cubicBezTo>
                    <a:pt x="572" y="1377"/>
                    <a:pt x="672" y="1481"/>
                    <a:pt x="792" y="1527"/>
                  </a:cubicBezTo>
                  <a:cubicBezTo>
                    <a:pt x="871" y="1556"/>
                    <a:pt x="954" y="1572"/>
                    <a:pt x="1041" y="1572"/>
                  </a:cubicBezTo>
                  <a:cubicBezTo>
                    <a:pt x="1116" y="1572"/>
                    <a:pt x="1186" y="1560"/>
                    <a:pt x="1257" y="1539"/>
                  </a:cubicBezTo>
                  <a:cubicBezTo>
                    <a:pt x="1348" y="1510"/>
                    <a:pt x="1423" y="1444"/>
                    <a:pt x="1460" y="1356"/>
                  </a:cubicBezTo>
                  <a:cubicBezTo>
                    <a:pt x="1485" y="1298"/>
                    <a:pt x="1497" y="1236"/>
                    <a:pt x="1497" y="1170"/>
                  </a:cubicBezTo>
                  <a:lnTo>
                    <a:pt x="1987" y="1170"/>
                  </a:lnTo>
                  <a:cubicBezTo>
                    <a:pt x="1983" y="1228"/>
                    <a:pt x="1974" y="1282"/>
                    <a:pt x="1962" y="1336"/>
                  </a:cubicBezTo>
                  <a:cubicBezTo>
                    <a:pt x="1920" y="1510"/>
                    <a:pt x="1800" y="1655"/>
                    <a:pt x="1638" y="1721"/>
                  </a:cubicBezTo>
                  <a:cubicBezTo>
                    <a:pt x="1456" y="1800"/>
                    <a:pt x="1253" y="1841"/>
                    <a:pt x="1041" y="1841"/>
                  </a:cubicBezTo>
                  <a:cubicBezTo>
                    <a:pt x="875" y="1841"/>
                    <a:pt x="718" y="1817"/>
                    <a:pt x="568" y="1771"/>
                  </a:cubicBezTo>
                  <a:cubicBezTo>
                    <a:pt x="336" y="1692"/>
                    <a:pt x="137" y="1527"/>
                    <a:pt x="62" y="130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4" name="Freeform 8"/>
            <p:cNvSpPr>
              <a:spLocks noChangeArrowheads="1"/>
            </p:cNvSpPr>
            <p:nvPr/>
          </p:nvSpPr>
          <p:spPr bwMode="auto">
            <a:xfrm>
              <a:off x="2751138" y="4083050"/>
              <a:ext cx="153987" cy="398463"/>
            </a:xfrm>
            <a:custGeom>
              <a:avLst/>
              <a:gdLst>
                <a:gd name="T0" fmla="*/ 415 w 428"/>
                <a:gd name="T1" fmla="*/ 0 h 1109"/>
                <a:gd name="T2" fmla="*/ 0 w 428"/>
                <a:gd name="T3" fmla="*/ 38 h 1109"/>
                <a:gd name="T4" fmla="*/ 0 w 428"/>
                <a:gd name="T5" fmla="*/ 100 h 1109"/>
                <a:gd name="T6" fmla="*/ 12 w 428"/>
                <a:gd name="T7" fmla="*/ 100 h 1109"/>
                <a:gd name="T8" fmla="*/ 178 w 428"/>
                <a:gd name="T9" fmla="*/ 241 h 1109"/>
                <a:gd name="T10" fmla="*/ 178 w 428"/>
                <a:gd name="T11" fmla="*/ 1108 h 1109"/>
                <a:gd name="T12" fmla="*/ 427 w 428"/>
                <a:gd name="T13" fmla="*/ 1108 h 1109"/>
                <a:gd name="T14" fmla="*/ 427 w 428"/>
                <a:gd name="T15" fmla="*/ 0 h 1109"/>
                <a:gd name="T16" fmla="*/ 415 w 428"/>
                <a:gd name="T17" fmla="*/ 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1109">
                  <a:moveTo>
                    <a:pt x="415" y="0"/>
                  </a:moveTo>
                  <a:lnTo>
                    <a:pt x="0" y="38"/>
                  </a:lnTo>
                  <a:lnTo>
                    <a:pt x="0" y="100"/>
                  </a:lnTo>
                  <a:lnTo>
                    <a:pt x="12" y="100"/>
                  </a:lnTo>
                  <a:cubicBezTo>
                    <a:pt x="178" y="121"/>
                    <a:pt x="178" y="121"/>
                    <a:pt x="178" y="241"/>
                  </a:cubicBezTo>
                  <a:lnTo>
                    <a:pt x="178" y="1108"/>
                  </a:lnTo>
                  <a:lnTo>
                    <a:pt x="427" y="1108"/>
                  </a:lnTo>
                  <a:lnTo>
                    <a:pt x="427" y="0"/>
                  </a:lnTo>
                  <a:lnTo>
                    <a:pt x="41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5" name="Freeform 9"/>
            <p:cNvSpPr>
              <a:spLocks noChangeArrowheads="1"/>
            </p:cNvSpPr>
            <p:nvPr/>
          </p:nvSpPr>
          <p:spPr bwMode="auto">
            <a:xfrm>
              <a:off x="2986088" y="4198938"/>
              <a:ext cx="315912" cy="282575"/>
            </a:xfrm>
            <a:custGeom>
              <a:avLst/>
              <a:gdLst>
                <a:gd name="T0" fmla="*/ 643 w 876"/>
                <a:gd name="T1" fmla="*/ 4 h 785"/>
                <a:gd name="T2" fmla="*/ 353 w 876"/>
                <a:gd name="T3" fmla="*/ 170 h 785"/>
                <a:gd name="T4" fmla="*/ 353 w 876"/>
                <a:gd name="T5" fmla="*/ 0 h 785"/>
                <a:gd name="T6" fmla="*/ 336 w 876"/>
                <a:gd name="T7" fmla="*/ 4 h 785"/>
                <a:gd name="T8" fmla="*/ 0 w 876"/>
                <a:gd name="T9" fmla="*/ 58 h 785"/>
                <a:gd name="T10" fmla="*/ 0 w 876"/>
                <a:gd name="T11" fmla="*/ 116 h 785"/>
                <a:gd name="T12" fmla="*/ 17 w 876"/>
                <a:gd name="T13" fmla="*/ 116 h 785"/>
                <a:gd name="T14" fmla="*/ 145 w 876"/>
                <a:gd name="T15" fmla="*/ 240 h 785"/>
                <a:gd name="T16" fmla="*/ 145 w 876"/>
                <a:gd name="T17" fmla="*/ 784 h 785"/>
                <a:gd name="T18" fmla="*/ 353 w 876"/>
                <a:gd name="T19" fmla="*/ 784 h 785"/>
                <a:gd name="T20" fmla="*/ 353 w 876"/>
                <a:gd name="T21" fmla="*/ 386 h 785"/>
                <a:gd name="T22" fmla="*/ 560 w 876"/>
                <a:gd name="T23" fmla="*/ 141 h 785"/>
                <a:gd name="T24" fmla="*/ 664 w 876"/>
                <a:gd name="T25" fmla="*/ 361 h 785"/>
                <a:gd name="T26" fmla="*/ 664 w 876"/>
                <a:gd name="T27" fmla="*/ 784 h 785"/>
                <a:gd name="T28" fmla="*/ 871 w 876"/>
                <a:gd name="T29" fmla="*/ 784 h 785"/>
                <a:gd name="T30" fmla="*/ 871 w 876"/>
                <a:gd name="T31" fmla="*/ 240 h 785"/>
                <a:gd name="T32" fmla="*/ 643 w 876"/>
                <a:gd name="T33" fmla="*/ 4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6" h="785">
                  <a:moveTo>
                    <a:pt x="643" y="4"/>
                  </a:moveTo>
                  <a:cubicBezTo>
                    <a:pt x="490" y="4"/>
                    <a:pt x="398" y="108"/>
                    <a:pt x="353" y="170"/>
                  </a:cubicBezTo>
                  <a:cubicBezTo>
                    <a:pt x="353" y="112"/>
                    <a:pt x="353" y="0"/>
                    <a:pt x="353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7" y="116"/>
                  </a:lnTo>
                  <a:cubicBezTo>
                    <a:pt x="124" y="120"/>
                    <a:pt x="145" y="141"/>
                    <a:pt x="145" y="240"/>
                  </a:cubicBezTo>
                  <a:lnTo>
                    <a:pt x="145" y="784"/>
                  </a:lnTo>
                  <a:lnTo>
                    <a:pt x="353" y="784"/>
                  </a:lnTo>
                  <a:lnTo>
                    <a:pt x="353" y="386"/>
                  </a:lnTo>
                  <a:cubicBezTo>
                    <a:pt x="353" y="278"/>
                    <a:pt x="452" y="141"/>
                    <a:pt x="560" y="141"/>
                  </a:cubicBezTo>
                  <a:cubicBezTo>
                    <a:pt x="660" y="141"/>
                    <a:pt x="664" y="224"/>
                    <a:pt x="664" y="361"/>
                  </a:cubicBezTo>
                  <a:lnTo>
                    <a:pt x="664" y="784"/>
                  </a:lnTo>
                  <a:lnTo>
                    <a:pt x="871" y="784"/>
                  </a:lnTo>
                  <a:lnTo>
                    <a:pt x="871" y="240"/>
                  </a:lnTo>
                  <a:cubicBezTo>
                    <a:pt x="875" y="87"/>
                    <a:pt x="792" y="4"/>
                    <a:pt x="643" y="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6" name="Freeform 10"/>
            <p:cNvSpPr>
              <a:spLocks noChangeArrowheads="1"/>
            </p:cNvSpPr>
            <p:nvPr/>
          </p:nvSpPr>
          <p:spPr bwMode="auto">
            <a:xfrm>
              <a:off x="3386138" y="4200525"/>
              <a:ext cx="212725" cy="288925"/>
            </a:xfrm>
            <a:custGeom>
              <a:avLst/>
              <a:gdLst>
                <a:gd name="T0" fmla="*/ 348 w 590"/>
                <a:gd name="T1" fmla="*/ 303 h 802"/>
                <a:gd name="T2" fmla="*/ 195 w 590"/>
                <a:gd name="T3" fmla="*/ 170 h 802"/>
                <a:gd name="T4" fmla="*/ 307 w 590"/>
                <a:gd name="T5" fmla="*/ 100 h 802"/>
                <a:gd name="T6" fmla="*/ 502 w 590"/>
                <a:gd name="T7" fmla="*/ 166 h 802"/>
                <a:gd name="T8" fmla="*/ 535 w 590"/>
                <a:gd name="T9" fmla="*/ 187 h 802"/>
                <a:gd name="T10" fmla="*/ 535 w 590"/>
                <a:gd name="T11" fmla="*/ 162 h 802"/>
                <a:gd name="T12" fmla="*/ 535 w 590"/>
                <a:gd name="T13" fmla="*/ 33 h 802"/>
                <a:gd name="T14" fmla="*/ 506 w 590"/>
                <a:gd name="T15" fmla="*/ 25 h 802"/>
                <a:gd name="T16" fmla="*/ 315 w 590"/>
                <a:gd name="T17" fmla="*/ 0 h 802"/>
                <a:gd name="T18" fmla="*/ 0 w 590"/>
                <a:gd name="T19" fmla="*/ 224 h 802"/>
                <a:gd name="T20" fmla="*/ 228 w 590"/>
                <a:gd name="T21" fmla="*/ 465 h 802"/>
                <a:gd name="T22" fmla="*/ 390 w 590"/>
                <a:gd name="T23" fmla="*/ 606 h 802"/>
                <a:gd name="T24" fmla="*/ 249 w 590"/>
                <a:gd name="T25" fmla="*/ 697 h 802"/>
                <a:gd name="T26" fmla="*/ 20 w 590"/>
                <a:gd name="T27" fmla="*/ 618 h 802"/>
                <a:gd name="T28" fmla="*/ 0 w 590"/>
                <a:gd name="T29" fmla="*/ 606 h 802"/>
                <a:gd name="T30" fmla="*/ 0 w 590"/>
                <a:gd name="T31" fmla="*/ 767 h 802"/>
                <a:gd name="T32" fmla="*/ 16 w 590"/>
                <a:gd name="T33" fmla="*/ 771 h 802"/>
                <a:gd name="T34" fmla="*/ 244 w 590"/>
                <a:gd name="T35" fmla="*/ 801 h 802"/>
                <a:gd name="T36" fmla="*/ 580 w 590"/>
                <a:gd name="T37" fmla="*/ 568 h 802"/>
                <a:gd name="T38" fmla="*/ 348 w 590"/>
                <a:gd name="T39" fmla="*/ 30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802">
                  <a:moveTo>
                    <a:pt x="348" y="303"/>
                  </a:moveTo>
                  <a:cubicBezTo>
                    <a:pt x="265" y="261"/>
                    <a:pt x="195" y="228"/>
                    <a:pt x="195" y="170"/>
                  </a:cubicBezTo>
                  <a:cubicBezTo>
                    <a:pt x="195" y="104"/>
                    <a:pt x="274" y="100"/>
                    <a:pt x="307" y="100"/>
                  </a:cubicBezTo>
                  <a:cubicBezTo>
                    <a:pt x="394" y="100"/>
                    <a:pt x="468" y="145"/>
                    <a:pt x="502" y="166"/>
                  </a:cubicBezTo>
                  <a:lnTo>
                    <a:pt x="535" y="187"/>
                  </a:lnTo>
                  <a:lnTo>
                    <a:pt x="535" y="162"/>
                  </a:lnTo>
                  <a:lnTo>
                    <a:pt x="535" y="33"/>
                  </a:lnTo>
                  <a:lnTo>
                    <a:pt x="506" y="25"/>
                  </a:lnTo>
                  <a:cubicBezTo>
                    <a:pt x="468" y="17"/>
                    <a:pt x="398" y="0"/>
                    <a:pt x="315" y="0"/>
                  </a:cubicBezTo>
                  <a:cubicBezTo>
                    <a:pt x="120" y="0"/>
                    <a:pt x="0" y="83"/>
                    <a:pt x="0" y="224"/>
                  </a:cubicBezTo>
                  <a:cubicBezTo>
                    <a:pt x="0" y="353"/>
                    <a:pt x="124" y="411"/>
                    <a:pt x="228" y="465"/>
                  </a:cubicBezTo>
                  <a:cubicBezTo>
                    <a:pt x="311" y="506"/>
                    <a:pt x="390" y="543"/>
                    <a:pt x="390" y="606"/>
                  </a:cubicBezTo>
                  <a:cubicBezTo>
                    <a:pt x="390" y="664"/>
                    <a:pt x="340" y="697"/>
                    <a:pt x="249" y="697"/>
                  </a:cubicBezTo>
                  <a:cubicBezTo>
                    <a:pt x="149" y="697"/>
                    <a:pt x="70" y="647"/>
                    <a:pt x="20" y="618"/>
                  </a:cubicBezTo>
                  <a:lnTo>
                    <a:pt x="0" y="606"/>
                  </a:lnTo>
                  <a:lnTo>
                    <a:pt x="0" y="767"/>
                  </a:lnTo>
                  <a:lnTo>
                    <a:pt x="16" y="771"/>
                  </a:lnTo>
                  <a:cubicBezTo>
                    <a:pt x="58" y="780"/>
                    <a:pt x="137" y="801"/>
                    <a:pt x="244" y="801"/>
                  </a:cubicBezTo>
                  <a:cubicBezTo>
                    <a:pt x="456" y="801"/>
                    <a:pt x="580" y="713"/>
                    <a:pt x="580" y="568"/>
                  </a:cubicBezTo>
                  <a:cubicBezTo>
                    <a:pt x="589" y="419"/>
                    <a:pt x="460" y="357"/>
                    <a:pt x="348" y="30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7" name="Freeform 11"/>
            <p:cNvSpPr>
              <a:spLocks noChangeArrowheads="1"/>
            </p:cNvSpPr>
            <p:nvPr/>
          </p:nvSpPr>
          <p:spPr bwMode="auto">
            <a:xfrm>
              <a:off x="3635375" y="4198938"/>
              <a:ext cx="325438" cy="396875"/>
            </a:xfrm>
            <a:custGeom>
              <a:avLst/>
              <a:gdLst>
                <a:gd name="T0" fmla="*/ 577 w 906"/>
                <a:gd name="T1" fmla="*/ 4 h 1104"/>
                <a:gd name="T2" fmla="*/ 357 w 906"/>
                <a:gd name="T3" fmla="*/ 112 h 1104"/>
                <a:gd name="T4" fmla="*/ 357 w 906"/>
                <a:gd name="T5" fmla="*/ 0 h 1104"/>
                <a:gd name="T6" fmla="*/ 336 w 906"/>
                <a:gd name="T7" fmla="*/ 4 h 1104"/>
                <a:gd name="T8" fmla="*/ 0 w 906"/>
                <a:gd name="T9" fmla="*/ 58 h 1104"/>
                <a:gd name="T10" fmla="*/ 0 w 906"/>
                <a:gd name="T11" fmla="*/ 116 h 1104"/>
                <a:gd name="T12" fmla="*/ 13 w 906"/>
                <a:gd name="T13" fmla="*/ 116 h 1104"/>
                <a:gd name="T14" fmla="*/ 137 w 906"/>
                <a:gd name="T15" fmla="*/ 240 h 1104"/>
                <a:gd name="T16" fmla="*/ 137 w 906"/>
                <a:gd name="T17" fmla="*/ 1103 h 1104"/>
                <a:gd name="T18" fmla="*/ 345 w 906"/>
                <a:gd name="T19" fmla="*/ 1103 h 1104"/>
                <a:gd name="T20" fmla="*/ 345 w 906"/>
                <a:gd name="T21" fmla="*/ 709 h 1104"/>
                <a:gd name="T22" fmla="*/ 560 w 906"/>
                <a:gd name="T23" fmla="*/ 800 h 1104"/>
                <a:gd name="T24" fmla="*/ 896 w 906"/>
                <a:gd name="T25" fmla="*/ 390 h 1104"/>
                <a:gd name="T26" fmla="*/ 577 w 906"/>
                <a:gd name="T27" fmla="*/ 4 h 1104"/>
                <a:gd name="T28" fmla="*/ 515 w 906"/>
                <a:gd name="T29" fmla="*/ 120 h 1104"/>
                <a:gd name="T30" fmla="*/ 672 w 906"/>
                <a:gd name="T31" fmla="*/ 394 h 1104"/>
                <a:gd name="T32" fmla="*/ 515 w 906"/>
                <a:gd name="T33" fmla="*/ 688 h 1104"/>
                <a:gd name="T34" fmla="*/ 349 w 906"/>
                <a:gd name="T35" fmla="*/ 456 h 1104"/>
                <a:gd name="T36" fmla="*/ 349 w 906"/>
                <a:gd name="T37" fmla="*/ 390 h 1104"/>
                <a:gd name="T38" fmla="*/ 515 w 906"/>
                <a:gd name="T39" fmla="*/ 12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6" h="1104">
                  <a:moveTo>
                    <a:pt x="577" y="4"/>
                  </a:moveTo>
                  <a:cubicBezTo>
                    <a:pt x="498" y="4"/>
                    <a:pt x="424" y="41"/>
                    <a:pt x="357" y="112"/>
                  </a:cubicBezTo>
                  <a:cubicBezTo>
                    <a:pt x="357" y="75"/>
                    <a:pt x="357" y="0"/>
                    <a:pt x="357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3" y="116"/>
                  </a:lnTo>
                  <a:cubicBezTo>
                    <a:pt x="117" y="120"/>
                    <a:pt x="137" y="141"/>
                    <a:pt x="137" y="240"/>
                  </a:cubicBezTo>
                  <a:lnTo>
                    <a:pt x="137" y="1103"/>
                  </a:lnTo>
                  <a:lnTo>
                    <a:pt x="345" y="1103"/>
                  </a:lnTo>
                  <a:cubicBezTo>
                    <a:pt x="345" y="1103"/>
                    <a:pt x="345" y="775"/>
                    <a:pt x="345" y="709"/>
                  </a:cubicBezTo>
                  <a:cubicBezTo>
                    <a:pt x="382" y="755"/>
                    <a:pt x="444" y="800"/>
                    <a:pt x="560" y="800"/>
                  </a:cubicBezTo>
                  <a:cubicBezTo>
                    <a:pt x="780" y="800"/>
                    <a:pt x="896" y="659"/>
                    <a:pt x="896" y="390"/>
                  </a:cubicBezTo>
                  <a:cubicBezTo>
                    <a:pt x="905" y="145"/>
                    <a:pt x="784" y="4"/>
                    <a:pt x="577" y="4"/>
                  </a:cubicBezTo>
                  <a:close/>
                  <a:moveTo>
                    <a:pt x="515" y="120"/>
                  </a:moveTo>
                  <a:cubicBezTo>
                    <a:pt x="656" y="120"/>
                    <a:pt x="672" y="274"/>
                    <a:pt x="672" y="394"/>
                  </a:cubicBezTo>
                  <a:cubicBezTo>
                    <a:pt x="672" y="593"/>
                    <a:pt x="623" y="688"/>
                    <a:pt x="515" y="688"/>
                  </a:cubicBezTo>
                  <a:cubicBezTo>
                    <a:pt x="378" y="688"/>
                    <a:pt x="349" y="560"/>
                    <a:pt x="349" y="456"/>
                  </a:cubicBezTo>
                  <a:lnTo>
                    <a:pt x="349" y="390"/>
                  </a:lnTo>
                  <a:cubicBezTo>
                    <a:pt x="353" y="307"/>
                    <a:pt x="370" y="120"/>
                    <a:pt x="515" y="12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8" name="Freeform 12"/>
            <p:cNvSpPr>
              <a:spLocks noChangeArrowheads="1"/>
            </p:cNvSpPr>
            <p:nvPr/>
          </p:nvSpPr>
          <p:spPr bwMode="auto">
            <a:xfrm>
              <a:off x="4013200" y="4198938"/>
              <a:ext cx="123825" cy="282575"/>
            </a:xfrm>
            <a:custGeom>
              <a:avLst/>
              <a:gdLst>
                <a:gd name="T0" fmla="*/ 0 w 345"/>
                <a:gd name="T1" fmla="*/ 58 h 785"/>
                <a:gd name="T2" fmla="*/ 0 w 345"/>
                <a:gd name="T3" fmla="*/ 116 h 785"/>
                <a:gd name="T4" fmla="*/ 12 w 345"/>
                <a:gd name="T5" fmla="*/ 116 h 785"/>
                <a:gd name="T6" fmla="*/ 137 w 345"/>
                <a:gd name="T7" fmla="*/ 240 h 785"/>
                <a:gd name="T8" fmla="*/ 137 w 345"/>
                <a:gd name="T9" fmla="*/ 784 h 785"/>
                <a:gd name="T10" fmla="*/ 344 w 345"/>
                <a:gd name="T11" fmla="*/ 784 h 785"/>
                <a:gd name="T12" fmla="*/ 344 w 345"/>
                <a:gd name="T13" fmla="*/ 0 h 785"/>
                <a:gd name="T14" fmla="*/ 328 w 345"/>
                <a:gd name="T15" fmla="*/ 4 h 785"/>
                <a:gd name="T16" fmla="*/ 0 w 345"/>
                <a:gd name="T17" fmla="*/ 5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5" h="785">
                  <a:moveTo>
                    <a:pt x="0" y="58"/>
                  </a:moveTo>
                  <a:lnTo>
                    <a:pt x="0" y="116"/>
                  </a:lnTo>
                  <a:lnTo>
                    <a:pt x="12" y="116"/>
                  </a:lnTo>
                  <a:cubicBezTo>
                    <a:pt x="116" y="120"/>
                    <a:pt x="137" y="141"/>
                    <a:pt x="137" y="240"/>
                  </a:cubicBezTo>
                  <a:lnTo>
                    <a:pt x="137" y="784"/>
                  </a:lnTo>
                  <a:lnTo>
                    <a:pt x="344" y="784"/>
                  </a:lnTo>
                  <a:lnTo>
                    <a:pt x="344" y="0"/>
                  </a:lnTo>
                  <a:lnTo>
                    <a:pt x="328" y="4"/>
                  </a:lnTo>
                  <a:lnTo>
                    <a:pt x="0" y="5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0" name="Freeform 13"/>
            <p:cNvSpPr>
              <a:spLocks noChangeArrowheads="1"/>
            </p:cNvSpPr>
            <p:nvPr/>
          </p:nvSpPr>
          <p:spPr bwMode="auto">
            <a:xfrm>
              <a:off x="4056063" y="4084638"/>
              <a:ext cx="93662" cy="82550"/>
            </a:xfrm>
            <a:custGeom>
              <a:avLst/>
              <a:gdLst>
                <a:gd name="T0" fmla="*/ 129 w 262"/>
                <a:gd name="T1" fmla="*/ 228 h 229"/>
                <a:gd name="T2" fmla="*/ 261 w 262"/>
                <a:gd name="T3" fmla="*/ 112 h 229"/>
                <a:gd name="T4" fmla="*/ 133 w 262"/>
                <a:gd name="T5" fmla="*/ 0 h 229"/>
                <a:gd name="T6" fmla="*/ 4 w 262"/>
                <a:gd name="T7" fmla="*/ 112 h 229"/>
                <a:gd name="T8" fmla="*/ 129 w 262"/>
                <a:gd name="T9" fmla="*/ 22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29">
                  <a:moveTo>
                    <a:pt x="129" y="228"/>
                  </a:moveTo>
                  <a:cubicBezTo>
                    <a:pt x="199" y="228"/>
                    <a:pt x="261" y="178"/>
                    <a:pt x="261" y="112"/>
                  </a:cubicBezTo>
                  <a:cubicBezTo>
                    <a:pt x="261" y="49"/>
                    <a:pt x="203" y="0"/>
                    <a:pt x="133" y="0"/>
                  </a:cubicBezTo>
                  <a:cubicBezTo>
                    <a:pt x="62" y="0"/>
                    <a:pt x="4" y="49"/>
                    <a:pt x="4" y="112"/>
                  </a:cubicBezTo>
                  <a:cubicBezTo>
                    <a:pt x="0" y="178"/>
                    <a:pt x="58" y="228"/>
                    <a:pt x="129" y="22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1" name="Freeform 14"/>
            <p:cNvSpPr>
              <a:spLocks noChangeArrowheads="1"/>
            </p:cNvSpPr>
            <p:nvPr/>
          </p:nvSpPr>
          <p:spPr bwMode="auto">
            <a:xfrm>
              <a:off x="4211638" y="4200525"/>
              <a:ext cx="244475" cy="280988"/>
            </a:xfrm>
            <a:custGeom>
              <a:avLst/>
              <a:gdLst>
                <a:gd name="T0" fmla="*/ 676 w 677"/>
                <a:gd name="T1" fmla="*/ 174 h 781"/>
                <a:gd name="T2" fmla="*/ 676 w 677"/>
                <a:gd name="T3" fmla="*/ 12 h 781"/>
                <a:gd name="T4" fmla="*/ 663 w 677"/>
                <a:gd name="T5" fmla="*/ 12 h 781"/>
                <a:gd name="T6" fmla="*/ 564 w 677"/>
                <a:gd name="T7" fmla="*/ 4 h 781"/>
                <a:gd name="T8" fmla="*/ 348 w 677"/>
                <a:gd name="T9" fmla="*/ 158 h 781"/>
                <a:gd name="T10" fmla="*/ 348 w 677"/>
                <a:gd name="T11" fmla="*/ 0 h 781"/>
                <a:gd name="T12" fmla="*/ 331 w 677"/>
                <a:gd name="T13" fmla="*/ 0 h 781"/>
                <a:gd name="T14" fmla="*/ 0 w 677"/>
                <a:gd name="T15" fmla="*/ 54 h 781"/>
                <a:gd name="T16" fmla="*/ 0 w 677"/>
                <a:gd name="T17" fmla="*/ 112 h 781"/>
                <a:gd name="T18" fmla="*/ 12 w 677"/>
                <a:gd name="T19" fmla="*/ 112 h 781"/>
                <a:gd name="T20" fmla="*/ 141 w 677"/>
                <a:gd name="T21" fmla="*/ 236 h 781"/>
                <a:gd name="T22" fmla="*/ 141 w 677"/>
                <a:gd name="T23" fmla="*/ 780 h 781"/>
                <a:gd name="T24" fmla="*/ 348 w 677"/>
                <a:gd name="T25" fmla="*/ 780 h 781"/>
                <a:gd name="T26" fmla="*/ 348 w 677"/>
                <a:gd name="T27" fmla="*/ 390 h 781"/>
                <a:gd name="T28" fmla="*/ 568 w 677"/>
                <a:gd name="T29" fmla="*/ 170 h 781"/>
                <a:gd name="T30" fmla="*/ 643 w 677"/>
                <a:gd name="T31" fmla="*/ 183 h 781"/>
                <a:gd name="T32" fmla="*/ 676 w 677"/>
                <a:gd name="T33" fmla="*/ 191 h 781"/>
                <a:gd name="T34" fmla="*/ 676 w 677"/>
                <a:gd name="T35" fmla="*/ 174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7" h="781">
                  <a:moveTo>
                    <a:pt x="676" y="174"/>
                  </a:moveTo>
                  <a:lnTo>
                    <a:pt x="676" y="12"/>
                  </a:lnTo>
                  <a:lnTo>
                    <a:pt x="663" y="12"/>
                  </a:lnTo>
                  <a:cubicBezTo>
                    <a:pt x="630" y="8"/>
                    <a:pt x="593" y="4"/>
                    <a:pt x="564" y="4"/>
                  </a:cubicBezTo>
                  <a:cubicBezTo>
                    <a:pt x="443" y="4"/>
                    <a:pt x="381" y="91"/>
                    <a:pt x="348" y="158"/>
                  </a:cubicBezTo>
                  <a:cubicBezTo>
                    <a:pt x="348" y="95"/>
                    <a:pt x="348" y="0"/>
                    <a:pt x="348" y="0"/>
                  </a:cubicBezTo>
                  <a:lnTo>
                    <a:pt x="331" y="0"/>
                  </a:lnTo>
                  <a:lnTo>
                    <a:pt x="0" y="54"/>
                  </a:lnTo>
                  <a:lnTo>
                    <a:pt x="0" y="112"/>
                  </a:lnTo>
                  <a:lnTo>
                    <a:pt x="12" y="112"/>
                  </a:lnTo>
                  <a:cubicBezTo>
                    <a:pt x="116" y="116"/>
                    <a:pt x="141" y="137"/>
                    <a:pt x="141" y="236"/>
                  </a:cubicBezTo>
                  <a:lnTo>
                    <a:pt x="141" y="780"/>
                  </a:lnTo>
                  <a:lnTo>
                    <a:pt x="348" y="780"/>
                  </a:lnTo>
                  <a:lnTo>
                    <a:pt x="348" y="390"/>
                  </a:lnTo>
                  <a:cubicBezTo>
                    <a:pt x="348" y="324"/>
                    <a:pt x="369" y="170"/>
                    <a:pt x="568" y="170"/>
                  </a:cubicBezTo>
                  <a:cubicBezTo>
                    <a:pt x="593" y="170"/>
                    <a:pt x="618" y="178"/>
                    <a:pt x="643" y="183"/>
                  </a:cubicBezTo>
                  <a:lnTo>
                    <a:pt x="676" y="191"/>
                  </a:lnTo>
                  <a:lnTo>
                    <a:pt x="676" y="1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2" name="Freeform 15"/>
            <p:cNvSpPr>
              <a:spLocks noChangeArrowheads="1"/>
            </p:cNvSpPr>
            <p:nvPr/>
          </p:nvSpPr>
          <p:spPr bwMode="auto">
            <a:xfrm>
              <a:off x="4486275" y="4200525"/>
              <a:ext cx="266700" cy="287338"/>
            </a:xfrm>
            <a:custGeom>
              <a:avLst/>
              <a:gdLst>
                <a:gd name="T0" fmla="*/ 738 w 743"/>
                <a:gd name="T1" fmla="*/ 315 h 797"/>
                <a:gd name="T2" fmla="*/ 390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738 w 743"/>
                <a:gd name="T25" fmla="*/ 315 h 797"/>
                <a:gd name="T26" fmla="*/ 386 w 743"/>
                <a:gd name="T27" fmla="*/ 83 h 797"/>
                <a:gd name="T28" fmla="*/ 531 w 743"/>
                <a:gd name="T29" fmla="*/ 236 h 797"/>
                <a:gd name="T30" fmla="*/ 228 w 743"/>
                <a:gd name="T31" fmla="*/ 236 h 797"/>
                <a:gd name="T32" fmla="*/ 386 w 743"/>
                <a:gd name="T33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3" h="797">
                  <a:moveTo>
                    <a:pt x="738" y="315"/>
                  </a:moveTo>
                  <a:cubicBezTo>
                    <a:pt x="738" y="104"/>
                    <a:pt x="622" y="0"/>
                    <a:pt x="390" y="0"/>
                  </a:cubicBezTo>
                  <a:cubicBezTo>
                    <a:pt x="128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lnTo>
                    <a:pt x="738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2" y="183"/>
                    <a:pt x="269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3" name="Freeform 16"/>
            <p:cNvSpPr>
              <a:spLocks noChangeArrowheads="1"/>
            </p:cNvSpPr>
            <p:nvPr/>
          </p:nvSpPr>
          <p:spPr bwMode="auto">
            <a:xfrm>
              <a:off x="5210175" y="4071938"/>
              <a:ext cx="314325" cy="409575"/>
            </a:xfrm>
            <a:custGeom>
              <a:avLst/>
              <a:gdLst>
                <a:gd name="T0" fmla="*/ 634 w 872"/>
                <a:gd name="T1" fmla="*/ 357 h 1138"/>
                <a:gd name="T2" fmla="*/ 348 w 872"/>
                <a:gd name="T3" fmla="*/ 523 h 1138"/>
                <a:gd name="T4" fmla="*/ 348 w 872"/>
                <a:gd name="T5" fmla="*/ 0 h 1138"/>
                <a:gd name="T6" fmla="*/ 332 w 872"/>
                <a:gd name="T7" fmla="*/ 4 h 1138"/>
                <a:gd name="T8" fmla="*/ 0 w 872"/>
                <a:gd name="T9" fmla="*/ 46 h 1138"/>
                <a:gd name="T10" fmla="*/ 0 w 872"/>
                <a:gd name="T11" fmla="*/ 104 h 1138"/>
                <a:gd name="T12" fmla="*/ 16 w 872"/>
                <a:gd name="T13" fmla="*/ 104 h 1138"/>
                <a:gd name="T14" fmla="*/ 141 w 872"/>
                <a:gd name="T15" fmla="*/ 233 h 1138"/>
                <a:gd name="T16" fmla="*/ 141 w 872"/>
                <a:gd name="T17" fmla="*/ 1137 h 1138"/>
                <a:gd name="T18" fmla="*/ 348 w 872"/>
                <a:gd name="T19" fmla="*/ 1137 h 1138"/>
                <a:gd name="T20" fmla="*/ 348 w 872"/>
                <a:gd name="T21" fmla="*/ 747 h 1138"/>
                <a:gd name="T22" fmla="*/ 547 w 872"/>
                <a:gd name="T23" fmla="*/ 494 h 1138"/>
                <a:gd name="T24" fmla="*/ 663 w 872"/>
                <a:gd name="T25" fmla="*/ 660 h 1138"/>
                <a:gd name="T26" fmla="*/ 663 w 872"/>
                <a:gd name="T27" fmla="*/ 1137 h 1138"/>
                <a:gd name="T28" fmla="*/ 871 w 872"/>
                <a:gd name="T29" fmla="*/ 1137 h 1138"/>
                <a:gd name="T30" fmla="*/ 871 w 872"/>
                <a:gd name="T31" fmla="*/ 635 h 1138"/>
                <a:gd name="T32" fmla="*/ 634 w 872"/>
                <a:gd name="T33" fmla="*/ 357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2" h="1138">
                  <a:moveTo>
                    <a:pt x="634" y="357"/>
                  </a:moveTo>
                  <a:cubicBezTo>
                    <a:pt x="481" y="357"/>
                    <a:pt x="394" y="452"/>
                    <a:pt x="348" y="523"/>
                  </a:cubicBezTo>
                  <a:cubicBezTo>
                    <a:pt x="348" y="440"/>
                    <a:pt x="348" y="0"/>
                    <a:pt x="348" y="0"/>
                  </a:cubicBezTo>
                  <a:lnTo>
                    <a:pt x="332" y="4"/>
                  </a:lnTo>
                  <a:lnTo>
                    <a:pt x="0" y="46"/>
                  </a:lnTo>
                  <a:lnTo>
                    <a:pt x="0" y="104"/>
                  </a:lnTo>
                  <a:lnTo>
                    <a:pt x="16" y="104"/>
                  </a:lnTo>
                  <a:cubicBezTo>
                    <a:pt x="120" y="108"/>
                    <a:pt x="141" y="133"/>
                    <a:pt x="141" y="233"/>
                  </a:cubicBezTo>
                  <a:lnTo>
                    <a:pt x="141" y="1137"/>
                  </a:lnTo>
                  <a:lnTo>
                    <a:pt x="348" y="1137"/>
                  </a:lnTo>
                  <a:lnTo>
                    <a:pt x="348" y="747"/>
                  </a:lnTo>
                  <a:cubicBezTo>
                    <a:pt x="348" y="606"/>
                    <a:pt x="456" y="494"/>
                    <a:pt x="547" y="494"/>
                  </a:cubicBezTo>
                  <a:cubicBezTo>
                    <a:pt x="663" y="494"/>
                    <a:pt x="663" y="581"/>
                    <a:pt x="663" y="660"/>
                  </a:cubicBezTo>
                  <a:lnTo>
                    <a:pt x="663" y="1137"/>
                  </a:lnTo>
                  <a:lnTo>
                    <a:pt x="871" y="1137"/>
                  </a:lnTo>
                  <a:lnTo>
                    <a:pt x="871" y="635"/>
                  </a:lnTo>
                  <a:cubicBezTo>
                    <a:pt x="871" y="552"/>
                    <a:pt x="871" y="357"/>
                    <a:pt x="634" y="3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4" name="Freeform 17"/>
            <p:cNvSpPr>
              <a:spLocks noChangeArrowheads="1"/>
            </p:cNvSpPr>
            <p:nvPr/>
          </p:nvSpPr>
          <p:spPr bwMode="auto">
            <a:xfrm>
              <a:off x="5594350" y="4200525"/>
              <a:ext cx="266700" cy="287338"/>
            </a:xfrm>
            <a:custGeom>
              <a:avLst/>
              <a:gdLst>
                <a:gd name="T0" fmla="*/ 742 w 743"/>
                <a:gd name="T1" fmla="*/ 315 h 797"/>
                <a:gd name="T2" fmla="*/ 394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386 w 743"/>
                <a:gd name="T25" fmla="*/ 83 h 797"/>
                <a:gd name="T26" fmla="*/ 531 w 743"/>
                <a:gd name="T27" fmla="*/ 236 h 797"/>
                <a:gd name="T28" fmla="*/ 228 w 743"/>
                <a:gd name="T29" fmla="*/ 236 h 797"/>
                <a:gd name="T30" fmla="*/ 386 w 743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3" h="797">
                  <a:moveTo>
                    <a:pt x="742" y="315"/>
                  </a:moveTo>
                  <a:cubicBezTo>
                    <a:pt x="742" y="104"/>
                    <a:pt x="626" y="0"/>
                    <a:pt x="394" y="0"/>
                  </a:cubicBezTo>
                  <a:cubicBezTo>
                    <a:pt x="133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6" y="183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5" name="Freeform 18"/>
            <p:cNvSpPr>
              <a:spLocks noChangeArrowheads="1"/>
            </p:cNvSpPr>
            <p:nvPr/>
          </p:nvSpPr>
          <p:spPr bwMode="auto">
            <a:xfrm>
              <a:off x="4964113" y="4121150"/>
              <a:ext cx="212725" cy="366713"/>
            </a:xfrm>
            <a:custGeom>
              <a:avLst/>
              <a:gdLst>
                <a:gd name="T0" fmla="*/ 141 w 589"/>
                <a:gd name="T1" fmla="*/ 237 h 1017"/>
                <a:gd name="T2" fmla="*/ 0 w 589"/>
                <a:gd name="T3" fmla="*/ 237 h 1017"/>
                <a:gd name="T4" fmla="*/ 0 w 589"/>
                <a:gd name="T5" fmla="*/ 328 h 1017"/>
                <a:gd name="T6" fmla="*/ 141 w 589"/>
                <a:gd name="T7" fmla="*/ 328 h 1017"/>
                <a:gd name="T8" fmla="*/ 141 w 589"/>
                <a:gd name="T9" fmla="*/ 797 h 1017"/>
                <a:gd name="T10" fmla="*/ 427 w 589"/>
                <a:gd name="T11" fmla="*/ 1016 h 1017"/>
                <a:gd name="T12" fmla="*/ 551 w 589"/>
                <a:gd name="T13" fmla="*/ 1004 h 1017"/>
                <a:gd name="T14" fmla="*/ 564 w 589"/>
                <a:gd name="T15" fmla="*/ 1004 h 1017"/>
                <a:gd name="T16" fmla="*/ 564 w 589"/>
                <a:gd name="T17" fmla="*/ 909 h 1017"/>
                <a:gd name="T18" fmla="*/ 547 w 589"/>
                <a:gd name="T19" fmla="*/ 913 h 1017"/>
                <a:gd name="T20" fmla="*/ 485 w 589"/>
                <a:gd name="T21" fmla="*/ 917 h 1017"/>
                <a:gd name="T22" fmla="*/ 352 w 589"/>
                <a:gd name="T23" fmla="*/ 772 h 1017"/>
                <a:gd name="T24" fmla="*/ 352 w 589"/>
                <a:gd name="T25" fmla="*/ 328 h 1017"/>
                <a:gd name="T26" fmla="*/ 588 w 589"/>
                <a:gd name="T27" fmla="*/ 328 h 1017"/>
                <a:gd name="T28" fmla="*/ 588 w 589"/>
                <a:gd name="T29" fmla="*/ 237 h 1017"/>
                <a:gd name="T30" fmla="*/ 352 w 589"/>
                <a:gd name="T31" fmla="*/ 237 h 1017"/>
                <a:gd name="T32" fmla="*/ 352 w 589"/>
                <a:gd name="T33" fmla="*/ 0 h 1017"/>
                <a:gd name="T34" fmla="*/ 141 w 589"/>
                <a:gd name="T35" fmla="*/ 0 h 1017"/>
                <a:gd name="T36" fmla="*/ 141 w 589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89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70" y="1016"/>
                    <a:pt x="427" y="1016"/>
                  </a:cubicBezTo>
                  <a:cubicBezTo>
                    <a:pt x="464" y="1016"/>
                    <a:pt x="505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0" y="917"/>
                    <a:pt x="510" y="917"/>
                    <a:pt x="485" y="917"/>
                  </a:cubicBezTo>
                  <a:cubicBezTo>
                    <a:pt x="360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8" y="328"/>
                  </a:lnTo>
                  <a:lnTo>
                    <a:pt x="588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6" name="Freeform 19"/>
            <p:cNvSpPr>
              <a:spLocks noChangeArrowheads="1"/>
            </p:cNvSpPr>
            <p:nvPr/>
          </p:nvSpPr>
          <p:spPr bwMode="auto">
            <a:xfrm>
              <a:off x="6049963" y="4087813"/>
              <a:ext cx="450850" cy="395287"/>
            </a:xfrm>
            <a:custGeom>
              <a:avLst/>
              <a:gdLst>
                <a:gd name="T0" fmla="*/ 1245 w 1254"/>
                <a:gd name="T1" fmla="*/ 0 h 1096"/>
                <a:gd name="T2" fmla="*/ 1033 w 1254"/>
                <a:gd name="T3" fmla="*/ 0 h 1096"/>
                <a:gd name="T4" fmla="*/ 1033 w 1254"/>
                <a:gd name="T5" fmla="*/ 829 h 1096"/>
                <a:gd name="T6" fmla="*/ 485 w 1254"/>
                <a:gd name="T7" fmla="*/ 0 h 1096"/>
                <a:gd name="T8" fmla="*/ 0 w 1254"/>
                <a:gd name="T9" fmla="*/ 0 h 1096"/>
                <a:gd name="T10" fmla="*/ 0 w 1254"/>
                <a:gd name="T11" fmla="*/ 62 h 1096"/>
                <a:gd name="T12" fmla="*/ 42 w 1254"/>
                <a:gd name="T13" fmla="*/ 70 h 1096"/>
                <a:gd name="T14" fmla="*/ 178 w 1254"/>
                <a:gd name="T15" fmla="*/ 220 h 1096"/>
                <a:gd name="T16" fmla="*/ 178 w 1254"/>
                <a:gd name="T17" fmla="*/ 1095 h 1096"/>
                <a:gd name="T18" fmla="*/ 403 w 1254"/>
                <a:gd name="T19" fmla="*/ 1095 h 1096"/>
                <a:gd name="T20" fmla="*/ 403 w 1254"/>
                <a:gd name="T21" fmla="*/ 228 h 1096"/>
                <a:gd name="T22" fmla="*/ 975 w 1254"/>
                <a:gd name="T23" fmla="*/ 1095 h 1096"/>
                <a:gd name="T24" fmla="*/ 1253 w 1254"/>
                <a:gd name="T25" fmla="*/ 1095 h 1096"/>
                <a:gd name="T26" fmla="*/ 1253 w 1254"/>
                <a:gd name="T27" fmla="*/ 0 h 1096"/>
                <a:gd name="T28" fmla="*/ 1245 w 1254"/>
                <a:gd name="T29" fmla="*/ 0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4" h="1096">
                  <a:moveTo>
                    <a:pt x="1245" y="0"/>
                  </a:moveTo>
                  <a:lnTo>
                    <a:pt x="1033" y="0"/>
                  </a:lnTo>
                  <a:cubicBezTo>
                    <a:pt x="1033" y="0"/>
                    <a:pt x="1033" y="751"/>
                    <a:pt x="1033" y="829"/>
                  </a:cubicBezTo>
                  <a:cubicBezTo>
                    <a:pt x="992" y="763"/>
                    <a:pt x="485" y="0"/>
                    <a:pt x="485" y="0"/>
                  </a:cubicBezTo>
                  <a:lnTo>
                    <a:pt x="0" y="0"/>
                  </a:lnTo>
                  <a:lnTo>
                    <a:pt x="0" y="62"/>
                  </a:lnTo>
                  <a:lnTo>
                    <a:pt x="42" y="70"/>
                  </a:lnTo>
                  <a:cubicBezTo>
                    <a:pt x="170" y="91"/>
                    <a:pt x="178" y="95"/>
                    <a:pt x="178" y="220"/>
                  </a:cubicBezTo>
                  <a:lnTo>
                    <a:pt x="178" y="1095"/>
                  </a:lnTo>
                  <a:lnTo>
                    <a:pt x="403" y="1095"/>
                  </a:lnTo>
                  <a:cubicBezTo>
                    <a:pt x="403" y="1095"/>
                    <a:pt x="403" y="307"/>
                    <a:pt x="403" y="228"/>
                  </a:cubicBezTo>
                  <a:cubicBezTo>
                    <a:pt x="448" y="294"/>
                    <a:pt x="975" y="1095"/>
                    <a:pt x="975" y="1095"/>
                  </a:cubicBezTo>
                  <a:lnTo>
                    <a:pt x="1253" y="1095"/>
                  </a:lnTo>
                  <a:lnTo>
                    <a:pt x="1253" y="0"/>
                  </a:lnTo>
                  <a:lnTo>
                    <a:pt x="124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7" name="Freeform 20"/>
            <p:cNvSpPr>
              <a:spLocks noChangeArrowheads="1"/>
            </p:cNvSpPr>
            <p:nvPr/>
          </p:nvSpPr>
          <p:spPr bwMode="auto">
            <a:xfrm>
              <a:off x="6573838" y="4200525"/>
              <a:ext cx="266700" cy="287338"/>
            </a:xfrm>
            <a:custGeom>
              <a:avLst/>
              <a:gdLst>
                <a:gd name="T0" fmla="*/ 390 w 740"/>
                <a:gd name="T1" fmla="*/ 0 h 797"/>
                <a:gd name="T2" fmla="*/ 0 w 740"/>
                <a:gd name="T3" fmla="*/ 373 h 797"/>
                <a:gd name="T4" fmla="*/ 456 w 740"/>
                <a:gd name="T5" fmla="*/ 796 h 797"/>
                <a:gd name="T6" fmla="*/ 714 w 740"/>
                <a:gd name="T7" fmla="*/ 755 h 797"/>
                <a:gd name="T8" fmla="*/ 726 w 740"/>
                <a:gd name="T9" fmla="*/ 751 h 797"/>
                <a:gd name="T10" fmla="*/ 726 w 740"/>
                <a:gd name="T11" fmla="*/ 651 h 797"/>
                <a:gd name="T12" fmla="*/ 705 w 740"/>
                <a:gd name="T13" fmla="*/ 660 h 797"/>
                <a:gd name="T14" fmla="*/ 539 w 740"/>
                <a:gd name="T15" fmla="*/ 684 h 797"/>
                <a:gd name="T16" fmla="*/ 228 w 740"/>
                <a:gd name="T17" fmla="*/ 332 h 797"/>
                <a:gd name="T18" fmla="*/ 739 w 740"/>
                <a:gd name="T19" fmla="*/ 332 h 797"/>
                <a:gd name="T20" fmla="*/ 739 w 740"/>
                <a:gd name="T21" fmla="*/ 315 h 797"/>
                <a:gd name="T22" fmla="*/ 390 w 740"/>
                <a:gd name="T23" fmla="*/ 0 h 797"/>
                <a:gd name="T24" fmla="*/ 386 w 740"/>
                <a:gd name="T25" fmla="*/ 83 h 797"/>
                <a:gd name="T26" fmla="*/ 531 w 740"/>
                <a:gd name="T27" fmla="*/ 236 h 797"/>
                <a:gd name="T28" fmla="*/ 228 w 740"/>
                <a:gd name="T29" fmla="*/ 236 h 797"/>
                <a:gd name="T30" fmla="*/ 386 w 740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0" h="797">
                  <a:moveTo>
                    <a:pt x="390" y="0"/>
                  </a:moveTo>
                  <a:cubicBezTo>
                    <a:pt x="129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7"/>
                    <a:pt x="714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39" y="684"/>
                  </a:cubicBezTo>
                  <a:cubicBezTo>
                    <a:pt x="315" y="684"/>
                    <a:pt x="232" y="498"/>
                    <a:pt x="228" y="332"/>
                  </a:cubicBezTo>
                  <a:lnTo>
                    <a:pt x="739" y="332"/>
                  </a:lnTo>
                  <a:lnTo>
                    <a:pt x="739" y="315"/>
                  </a:lnTo>
                  <a:cubicBezTo>
                    <a:pt x="739" y="104"/>
                    <a:pt x="622" y="0"/>
                    <a:pt x="390" y="0"/>
                  </a:cubicBezTo>
                  <a:close/>
                  <a:moveTo>
                    <a:pt x="386" y="83"/>
                  </a:moveTo>
                  <a:cubicBezTo>
                    <a:pt x="498" y="83"/>
                    <a:pt x="527" y="162"/>
                    <a:pt x="531" y="236"/>
                  </a:cubicBezTo>
                  <a:lnTo>
                    <a:pt x="228" y="236"/>
                  </a:lnTo>
                  <a:cubicBezTo>
                    <a:pt x="232" y="187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8" name="Freeform 21"/>
            <p:cNvSpPr>
              <a:spLocks noChangeArrowheads="1"/>
            </p:cNvSpPr>
            <p:nvPr/>
          </p:nvSpPr>
          <p:spPr bwMode="auto">
            <a:xfrm>
              <a:off x="7204075" y="4121150"/>
              <a:ext cx="212725" cy="366713"/>
            </a:xfrm>
            <a:custGeom>
              <a:avLst/>
              <a:gdLst>
                <a:gd name="T0" fmla="*/ 141 w 590"/>
                <a:gd name="T1" fmla="*/ 237 h 1017"/>
                <a:gd name="T2" fmla="*/ 0 w 590"/>
                <a:gd name="T3" fmla="*/ 237 h 1017"/>
                <a:gd name="T4" fmla="*/ 0 w 590"/>
                <a:gd name="T5" fmla="*/ 328 h 1017"/>
                <a:gd name="T6" fmla="*/ 141 w 590"/>
                <a:gd name="T7" fmla="*/ 328 h 1017"/>
                <a:gd name="T8" fmla="*/ 141 w 590"/>
                <a:gd name="T9" fmla="*/ 797 h 1017"/>
                <a:gd name="T10" fmla="*/ 427 w 590"/>
                <a:gd name="T11" fmla="*/ 1016 h 1017"/>
                <a:gd name="T12" fmla="*/ 551 w 590"/>
                <a:gd name="T13" fmla="*/ 1004 h 1017"/>
                <a:gd name="T14" fmla="*/ 564 w 590"/>
                <a:gd name="T15" fmla="*/ 1004 h 1017"/>
                <a:gd name="T16" fmla="*/ 564 w 590"/>
                <a:gd name="T17" fmla="*/ 909 h 1017"/>
                <a:gd name="T18" fmla="*/ 547 w 590"/>
                <a:gd name="T19" fmla="*/ 913 h 1017"/>
                <a:gd name="T20" fmla="*/ 485 w 590"/>
                <a:gd name="T21" fmla="*/ 917 h 1017"/>
                <a:gd name="T22" fmla="*/ 352 w 590"/>
                <a:gd name="T23" fmla="*/ 772 h 1017"/>
                <a:gd name="T24" fmla="*/ 352 w 590"/>
                <a:gd name="T25" fmla="*/ 328 h 1017"/>
                <a:gd name="T26" fmla="*/ 589 w 590"/>
                <a:gd name="T27" fmla="*/ 328 h 1017"/>
                <a:gd name="T28" fmla="*/ 589 w 590"/>
                <a:gd name="T29" fmla="*/ 237 h 1017"/>
                <a:gd name="T30" fmla="*/ 352 w 590"/>
                <a:gd name="T31" fmla="*/ 237 h 1017"/>
                <a:gd name="T32" fmla="*/ 352 w 590"/>
                <a:gd name="T33" fmla="*/ 0 h 1017"/>
                <a:gd name="T34" fmla="*/ 141 w 590"/>
                <a:gd name="T35" fmla="*/ 0 h 1017"/>
                <a:gd name="T36" fmla="*/ 141 w 590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0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69" y="1016"/>
                    <a:pt x="427" y="1016"/>
                  </a:cubicBezTo>
                  <a:cubicBezTo>
                    <a:pt x="464" y="1016"/>
                    <a:pt x="506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1" y="917"/>
                    <a:pt x="510" y="917"/>
                    <a:pt x="485" y="917"/>
                  </a:cubicBezTo>
                  <a:cubicBezTo>
                    <a:pt x="361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9" y="328"/>
                  </a:lnTo>
                  <a:lnTo>
                    <a:pt x="589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9" name="Freeform 22"/>
            <p:cNvSpPr>
              <a:spLocks noChangeArrowheads="1"/>
            </p:cNvSpPr>
            <p:nvPr/>
          </p:nvSpPr>
          <p:spPr bwMode="auto">
            <a:xfrm>
              <a:off x="6850063" y="4206875"/>
              <a:ext cx="331787" cy="274638"/>
            </a:xfrm>
            <a:custGeom>
              <a:avLst/>
              <a:gdLst>
                <a:gd name="T0" fmla="*/ 705 w 921"/>
                <a:gd name="T1" fmla="*/ 248 h 764"/>
                <a:gd name="T2" fmla="*/ 920 w 921"/>
                <a:gd name="T3" fmla="*/ 0 h 764"/>
                <a:gd name="T4" fmla="*/ 701 w 921"/>
                <a:gd name="T5" fmla="*/ 0 h 764"/>
                <a:gd name="T6" fmla="*/ 497 w 921"/>
                <a:gd name="T7" fmla="*/ 236 h 764"/>
                <a:gd name="T8" fmla="*/ 319 w 921"/>
                <a:gd name="T9" fmla="*/ 0 h 764"/>
                <a:gd name="T10" fmla="*/ 0 w 921"/>
                <a:gd name="T11" fmla="*/ 0 h 764"/>
                <a:gd name="T12" fmla="*/ 0 w 921"/>
                <a:gd name="T13" fmla="*/ 62 h 764"/>
                <a:gd name="T14" fmla="*/ 12 w 921"/>
                <a:gd name="T15" fmla="*/ 62 h 764"/>
                <a:gd name="T16" fmla="*/ 211 w 921"/>
                <a:gd name="T17" fmla="*/ 178 h 764"/>
                <a:gd name="T18" fmla="*/ 344 w 921"/>
                <a:gd name="T19" fmla="*/ 352 h 764"/>
                <a:gd name="T20" fmla="*/ 128 w 921"/>
                <a:gd name="T21" fmla="*/ 601 h 764"/>
                <a:gd name="T22" fmla="*/ 348 w 921"/>
                <a:gd name="T23" fmla="*/ 601 h 764"/>
                <a:gd name="T24" fmla="*/ 443 w 921"/>
                <a:gd name="T25" fmla="*/ 489 h 764"/>
                <a:gd name="T26" fmla="*/ 651 w 921"/>
                <a:gd name="T27" fmla="*/ 763 h 764"/>
                <a:gd name="T28" fmla="*/ 900 w 921"/>
                <a:gd name="T29" fmla="*/ 763 h 764"/>
                <a:gd name="T30" fmla="*/ 506 w 921"/>
                <a:gd name="T31" fmla="*/ 248 h 764"/>
                <a:gd name="T32" fmla="*/ 705 w 921"/>
                <a:gd name="T33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1" h="764">
                  <a:moveTo>
                    <a:pt x="705" y="248"/>
                  </a:moveTo>
                  <a:lnTo>
                    <a:pt x="920" y="0"/>
                  </a:lnTo>
                  <a:lnTo>
                    <a:pt x="701" y="0"/>
                  </a:lnTo>
                  <a:lnTo>
                    <a:pt x="497" y="236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12" y="62"/>
                  </a:lnTo>
                  <a:cubicBezTo>
                    <a:pt x="120" y="70"/>
                    <a:pt x="145" y="87"/>
                    <a:pt x="211" y="178"/>
                  </a:cubicBezTo>
                  <a:lnTo>
                    <a:pt x="344" y="352"/>
                  </a:lnTo>
                  <a:lnTo>
                    <a:pt x="128" y="601"/>
                  </a:lnTo>
                  <a:lnTo>
                    <a:pt x="348" y="601"/>
                  </a:lnTo>
                  <a:lnTo>
                    <a:pt x="443" y="489"/>
                  </a:lnTo>
                  <a:lnTo>
                    <a:pt x="651" y="763"/>
                  </a:lnTo>
                  <a:lnTo>
                    <a:pt x="900" y="763"/>
                  </a:lnTo>
                  <a:lnTo>
                    <a:pt x="506" y="248"/>
                  </a:lnTo>
                  <a:lnTo>
                    <a:pt x="705" y="2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90" name="Freeform 23"/>
            <p:cNvSpPr>
              <a:spLocks noChangeArrowheads="1"/>
            </p:cNvSpPr>
            <p:nvPr/>
          </p:nvSpPr>
          <p:spPr bwMode="auto">
            <a:xfrm>
              <a:off x="7175500" y="4010025"/>
              <a:ext cx="176213" cy="111125"/>
            </a:xfrm>
            <a:custGeom>
              <a:avLst/>
              <a:gdLst>
                <a:gd name="T0" fmla="*/ 224 w 490"/>
                <a:gd name="T1" fmla="*/ 307 h 308"/>
                <a:gd name="T2" fmla="*/ 0 w 490"/>
                <a:gd name="T3" fmla="*/ 307 h 308"/>
                <a:gd name="T4" fmla="*/ 269 w 490"/>
                <a:gd name="T5" fmla="*/ 0 h 308"/>
                <a:gd name="T6" fmla="*/ 489 w 490"/>
                <a:gd name="T7" fmla="*/ 0 h 308"/>
                <a:gd name="T8" fmla="*/ 224 w 490"/>
                <a:gd name="T9" fmla="*/ 30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08">
                  <a:moveTo>
                    <a:pt x="224" y="307"/>
                  </a:moveTo>
                  <a:lnTo>
                    <a:pt x="0" y="307"/>
                  </a:lnTo>
                  <a:lnTo>
                    <a:pt x="269" y="0"/>
                  </a:lnTo>
                  <a:lnTo>
                    <a:pt x="489" y="0"/>
                  </a:lnTo>
                  <a:lnTo>
                    <a:pt x="224" y="30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</p:grpSp>
      <p:sp>
        <p:nvSpPr>
          <p:cNvPr id="35" name="TextBox 34"/>
          <p:cNvSpPr txBox="1"/>
          <p:nvPr userDrawn="1"/>
        </p:nvSpPr>
        <p:spPr>
          <a:xfrm>
            <a:off x="6292340" y="4911221"/>
            <a:ext cx="28119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© Hitachi Vantara Corporation 2019.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578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C44239-DFEA-A249-A1A5-7A90BFC7AEC4}"/>
              </a:ext>
            </a:extLst>
          </p:cNvPr>
          <p:cNvSpPr/>
          <p:nvPr userDrawn="1"/>
        </p:nvSpPr>
        <p:spPr>
          <a:xfrm>
            <a:off x="0" y="0"/>
            <a:ext cx="9153144" cy="5157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2EDA1B-116D-0946-93A6-6D15A1B6CA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53144" cy="5157216"/>
          </a:xfrm>
          <a:prstGeom prst="rect">
            <a:avLst/>
          </a:prstGeom>
        </p:spPr>
      </p:pic>
      <p:sp>
        <p:nvSpPr>
          <p:cNvPr id="57" name="Title 1"/>
          <p:cNvSpPr>
            <a:spLocks noGrp="1"/>
          </p:cNvSpPr>
          <p:nvPr>
            <p:ph type="ctrTitle" hasCustomPrompt="1"/>
          </p:nvPr>
        </p:nvSpPr>
        <p:spPr>
          <a:xfrm>
            <a:off x="502932" y="725773"/>
            <a:ext cx="6926568" cy="695773"/>
          </a:xfrm>
          <a:prstGeom prst="rect">
            <a:avLst/>
          </a:prstGeom>
          <a:effectLst/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44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Divider Slide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611" y="4915450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11F478C-84AE-4601-9BE4-60468A3A6C06}" type="slidenum">
              <a:rPr lang="en-US" sz="800" smtClean="0">
                <a:solidFill>
                  <a:prstClr val="white">
                    <a:alpha val="50000"/>
                  </a:prstClr>
                </a:solidFill>
                <a:latin typeface="Arial"/>
              </a:rPr>
              <a:pPr/>
              <a:t>‹#›</a:t>
            </a:fld>
            <a:endParaRPr lang="en-US" sz="800" dirty="0">
              <a:solidFill>
                <a:prstClr val="white">
                  <a:alpha val="50000"/>
                </a:prstClr>
              </a:solidFill>
              <a:latin typeface="Arial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684916" y="225821"/>
            <a:ext cx="1247901" cy="356665"/>
            <a:chOff x="2751138" y="3262313"/>
            <a:chExt cx="4665662" cy="1333500"/>
          </a:xfrm>
          <a:solidFill>
            <a:schemeClr val="bg1"/>
          </a:solidFill>
        </p:grpSpPr>
        <p:sp>
          <p:nvSpPr>
            <p:cNvPr id="67" name="Freeform 1"/>
            <p:cNvSpPr>
              <a:spLocks noChangeArrowheads="1"/>
            </p:cNvSpPr>
            <p:nvPr/>
          </p:nvSpPr>
          <p:spPr bwMode="auto">
            <a:xfrm>
              <a:off x="618013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4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8" name="Freeform 2"/>
            <p:cNvSpPr>
              <a:spLocks noChangeArrowheads="1"/>
            </p:cNvSpPr>
            <p:nvPr/>
          </p:nvSpPr>
          <p:spPr bwMode="auto">
            <a:xfrm>
              <a:off x="4083050" y="3275013"/>
              <a:ext cx="677863" cy="631825"/>
            </a:xfrm>
            <a:custGeom>
              <a:avLst/>
              <a:gdLst>
                <a:gd name="T0" fmla="*/ 1883 w 1884"/>
                <a:gd name="T1" fmla="*/ 0 h 1755"/>
                <a:gd name="T2" fmla="*/ 1883 w 1884"/>
                <a:gd name="T3" fmla="*/ 298 h 1755"/>
                <a:gd name="T4" fmla="*/ 1174 w 1884"/>
                <a:gd name="T5" fmla="*/ 298 h 1755"/>
                <a:gd name="T6" fmla="*/ 1174 w 1884"/>
                <a:gd name="T7" fmla="*/ 1754 h 1755"/>
                <a:gd name="T8" fmla="*/ 709 w 1884"/>
                <a:gd name="T9" fmla="*/ 1754 h 1755"/>
                <a:gd name="T10" fmla="*/ 709 w 1884"/>
                <a:gd name="T11" fmla="*/ 298 h 1755"/>
                <a:gd name="T12" fmla="*/ 0 w 1884"/>
                <a:gd name="T13" fmla="*/ 298 h 1755"/>
                <a:gd name="T14" fmla="*/ 0 w 1884"/>
                <a:gd name="T15" fmla="*/ 0 h 1755"/>
                <a:gd name="T16" fmla="*/ 1883 w 1884"/>
                <a:gd name="T17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4" h="1755">
                  <a:moveTo>
                    <a:pt x="1883" y="0"/>
                  </a:moveTo>
                  <a:cubicBezTo>
                    <a:pt x="1883" y="4"/>
                    <a:pt x="1883" y="298"/>
                    <a:pt x="1883" y="298"/>
                  </a:cubicBezTo>
                  <a:lnTo>
                    <a:pt x="1174" y="298"/>
                  </a:lnTo>
                  <a:lnTo>
                    <a:pt x="1174" y="1754"/>
                  </a:lnTo>
                  <a:lnTo>
                    <a:pt x="709" y="1754"/>
                  </a:lnTo>
                  <a:lnTo>
                    <a:pt x="709" y="298"/>
                  </a:lnTo>
                  <a:lnTo>
                    <a:pt x="0" y="298"/>
                  </a:lnTo>
                  <a:lnTo>
                    <a:pt x="0" y="0"/>
                  </a:lnTo>
                  <a:lnTo>
                    <a:pt x="188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9" name="Freeform 3"/>
            <p:cNvSpPr>
              <a:spLocks noChangeArrowheads="1"/>
            </p:cNvSpPr>
            <p:nvPr/>
          </p:nvSpPr>
          <p:spPr bwMode="auto">
            <a:xfrm>
              <a:off x="4614863" y="3275013"/>
              <a:ext cx="796925" cy="631825"/>
            </a:xfrm>
            <a:custGeom>
              <a:avLst/>
              <a:gdLst>
                <a:gd name="T0" fmla="*/ 2214 w 2215"/>
                <a:gd name="T1" fmla="*/ 1754 h 1755"/>
                <a:gd name="T2" fmla="*/ 1695 w 2215"/>
                <a:gd name="T3" fmla="*/ 1754 h 1755"/>
                <a:gd name="T4" fmla="*/ 1542 w 2215"/>
                <a:gd name="T5" fmla="*/ 1377 h 1755"/>
                <a:gd name="T6" fmla="*/ 672 w 2215"/>
                <a:gd name="T7" fmla="*/ 1377 h 1755"/>
                <a:gd name="T8" fmla="*/ 518 w 2215"/>
                <a:gd name="T9" fmla="*/ 1754 h 1755"/>
                <a:gd name="T10" fmla="*/ 0 w 2215"/>
                <a:gd name="T11" fmla="*/ 1754 h 1755"/>
                <a:gd name="T12" fmla="*/ 825 w 2215"/>
                <a:gd name="T13" fmla="*/ 0 h 1755"/>
                <a:gd name="T14" fmla="*/ 1392 w 2215"/>
                <a:gd name="T15" fmla="*/ 0 h 1755"/>
                <a:gd name="T16" fmla="*/ 2214 w 2215"/>
                <a:gd name="T17" fmla="*/ 1754 h 1755"/>
                <a:gd name="T18" fmla="*/ 788 w 2215"/>
                <a:gd name="T19" fmla="*/ 1095 h 1755"/>
                <a:gd name="T20" fmla="*/ 1434 w 2215"/>
                <a:gd name="T21" fmla="*/ 1095 h 1755"/>
                <a:gd name="T22" fmla="*/ 1107 w 2215"/>
                <a:gd name="T23" fmla="*/ 298 h 1755"/>
                <a:gd name="T24" fmla="*/ 788 w 2215"/>
                <a:gd name="T25" fmla="*/ 1095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5" h="1755">
                  <a:moveTo>
                    <a:pt x="2214" y="1754"/>
                  </a:moveTo>
                  <a:cubicBezTo>
                    <a:pt x="2214" y="1754"/>
                    <a:pt x="1691" y="1754"/>
                    <a:pt x="1695" y="1754"/>
                  </a:cubicBezTo>
                  <a:lnTo>
                    <a:pt x="1542" y="1377"/>
                  </a:lnTo>
                  <a:lnTo>
                    <a:pt x="672" y="1377"/>
                  </a:lnTo>
                  <a:cubicBezTo>
                    <a:pt x="672" y="1377"/>
                    <a:pt x="522" y="1754"/>
                    <a:pt x="518" y="1754"/>
                  </a:cubicBezTo>
                  <a:lnTo>
                    <a:pt x="0" y="1754"/>
                  </a:lnTo>
                  <a:lnTo>
                    <a:pt x="825" y="0"/>
                  </a:lnTo>
                  <a:lnTo>
                    <a:pt x="1392" y="0"/>
                  </a:lnTo>
                  <a:lnTo>
                    <a:pt x="2214" y="1754"/>
                  </a:lnTo>
                  <a:close/>
                  <a:moveTo>
                    <a:pt x="788" y="1095"/>
                  </a:moveTo>
                  <a:lnTo>
                    <a:pt x="1434" y="1095"/>
                  </a:lnTo>
                  <a:lnTo>
                    <a:pt x="1107" y="298"/>
                  </a:lnTo>
                  <a:lnTo>
                    <a:pt x="788" y="109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0" name="Freeform 4"/>
            <p:cNvSpPr>
              <a:spLocks noChangeArrowheads="1"/>
            </p:cNvSpPr>
            <p:nvPr/>
          </p:nvSpPr>
          <p:spPr bwMode="auto">
            <a:xfrm>
              <a:off x="6985000" y="3275013"/>
              <a:ext cx="166688" cy="631825"/>
            </a:xfrm>
            <a:custGeom>
              <a:avLst/>
              <a:gdLst>
                <a:gd name="T0" fmla="*/ 232 w 465"/>
                <a:gd name="T1" fmla="*/ 1754 h 1755"/>
                <a:gd name="T2" fmla="*/ 0 w 465"/>
                <a:gd name="T3" fmla="*/ 1754 h 1755"/>
                <a:gd name="T4" fmla="*/ 0 w 465"/>
                <a:gd name="T5" fmla="*/ 0 h 1755"/>
                <a:gd name="T6" fmla="*/ 464 w 465"/>
                <a:gd name="T7" fmla="*/ 0 h 1755"/>
                <a:gd name="T8" fmla="*/ 464 w 465"/>
                <a:gd name="T9" fmla="*/ 1754 h 1755"/>
                <a:gd name="T10" fmla="*/ 232 w 465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5" h="1755">
                  <a:moveTo>
                    <a:pt x="232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4" y="0"/>
                  </a:lnTo>
                  <a:lnTo>
                    <a:pt x="464" y="1754"/>
                  </a:lnTo>
                  <a:lnTo>
                    <a:pt x="232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1" name="Freeform 5"/>
            <p:cNvSpPr>
              <a:spLocks noChangeArrowheads="1"/>
            </p:cNvSpPr>
            <p:nvPr/>
          </p:nvSpPr>
          <p:spPr bwMode="auto">
            <a:xfrm>
              <a:off x="304958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5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2" name="Freeform 6"/>
            <p:cNvSpPr>
              <a:spLocks noChangeArrowheads="1"/>
            </p:cNvSpPr>
            <p:nvPr/>
          </p:nvSpPr>
          <p:spPr bwMode="auto">
            <a:xfrm>
              <a:off x="3854450" y="3275013"/>
              <a:ext cx="168275" cy="631825"/>
            </a:xfrm>
            <a:custGeom>
              <a:avLst/>
              <a:gdLst>
                <a:gd name="T0" fmla="*/ 233 w 466"/>
                <a:gd name="T1" fmla="*/ 1754 h 1755"/>
                <a:gd name="T2" fmla="*/ 0 w 466"/>
                <a:gd name="T3" fmla="*/ 1754 h 1755"/>
                <a:gd name="T4" fmla="*/ 0 w 466"/>
                <a:gd name="T5" fmla="*/ 0 h 1755"/>
                <a:gd name="T6" fmla="*/ 465 w 466"/>
                <a:gd name="T7" fmla="*/ 0 h 1755"/>
                <a:gd name="T8" fmla="*/ 465 w 466"/>
                <a:gd name="T9" fmla="*/ 1754 h 1755"/>
                <a:gd name="T10" fmla="*/ 233 w 466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6" h="1755">
                  <a:moveTo>
                    <a:pt x="233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5" y="0"/>
                  </a:lnTo>
                  <a:lnTo>
                    <a:pt x="465" y="1754"/>
                  </a:lnTo>
                  <a:lnTo>
                    <a:pt x="233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3" name="Freeform 7"/>
            <p:cNvSpPr>
              <a:spLocks noChangeArrowheads="1"/>
            </p:cNvSpPr>
            <p:nvPr/>
          </p:nvSpPr>
          <p:spPr bwMode="auto">
            <a:xfrm>
              <a:off x="5383213" y="3262313"/>
              <a:ext cx="715962" cy="663575"/>
            </a:xfrm>
            <a:custGeom>
              <a:avLst/>
              <a:gdLst>
                <a:gd name="T0" fmla="*/ 62 w 1988"/>
                <a:gd name="T1" fmla="*/ 1307 h 1842"/>
                <a:gd name="T2" fmla="*/ 0 w 1988"/>
                <a:gd name="T3" fmla="*/ 933 h 1842"/>
                <a:gd name="T4" fmla="*/ 120 w 1988"/>
                <a:gd name="T5" fmla="*/ 423 h 1842"/>
                <a:gd name="T6" fmla="*/ 518 w 1988"/>
                <a:gd name="T7" fmla="*/ 91 h 1842"/>
                <a:gd name="T8" fmla="*/ 1033 w 1988"/>
                <a:gd name="T9" fmla="*/ 0 h 1842"/>
                <a:gd name="T10" fmla="*/ 1618 w 1988"/>
                <a:gd name="T11" fmla="*/ 125 h 1842"/>
                <a:gd name="T12" fmla="*/ 1950 w 1988"/>
                <a:gd name="T13" fmla="*/ 531 h 1842"/>
                <a:gd name="T14" fmla="*/ 1966 w 1988"/>
                <a:gd name="T15" fmla="*/ 643 h 1842"/>
                <a:gd name="T16" fmla="*/ 1481 w 1988"/>
                <a:gd name="T17" fmla="*/ 643 h 1842"/>
                <a:gd name="T18" fmla="*/ 1456 w 1988"/>
                <a:gd name="T19" fmla="*/ 506 h 1842"/>
                <a:gd name="T20" fmla="*/ 1240 w 1988"/>
                <a:gd name="T21" fmla="*/ 303 h 1842"/>
                <a:gd name="T22" fmla="*/ 1037 w 1988"/>
                <a:gd name="T23" fmla="*/ 274 h 1842"/>
                <a:gd name="T24" fmla="*/ 809 w 1988"/>
                <a:gd name="T25" fmla="*/ 315 h 1842"/>
                <a:gd name="T26" fmla="*/ 556 w 1988"/>
                <a:gd name="T27" fmla="*/ 573 h 1842"/>
                <a:gd name="T28" fmla="*/ 494 w 1988"/>
                <a:gd name="T29" fmla="*/ 942 h 1842"/>
                <a:gd name="T30" fmla="*/ 539 w 1988"/>
                <a:gd name="T31" fmla="*/ 1249 h 1842"/>
                <a:gd name="T32" fmla="*/ 792 w 1988"/>
                <a:gd name="T33" fmla="*/ 1527 h 1842"/>
                <a:gd name="T34" fmla="*/ 1041 w 1988"/>
                <a:gd name="T35" fmla="*/ 1572 h 1842"/>
                <a:gd name="T36" fmla="*/ 1257 w 1988"/>
                <a:gd name="T37" fmla="*/ 1539 h 1842"/>
                <a:gd name="T38" fmla="*/ 1460 w 1988"/>
                <a:gd name="T39" fmla="*/ 1356 h 1842"/>
                <a:gd name="T40" fmla="*/ 1497 w 1988"/>
                <a:gd name="T41" fmla="*/ 1170 h 1842"/>
                <a:gd name="T42" fmla="*/ 1987 w 1988"/>
                <a:gd name="T43" fmla="*/ 1170 h 1842"/>
                <a:gd name="T44" fmla="*/ 1962 w 1988"/>
                <a:gd name="T45" fmla="*/ 1336 h 1842"/>
                <a:gd name="T46" fmla="*/ 1638 w 1988"/>
                <a:gd name="T47" fmla="*/ 1721 h 1842"/>
                <a:gd name="T48" fmla="*/ 1041 w 1988"/>
                <a:gd name="T49" fmla="*/ 1841 h 1842"/>
                <a:gd name="T50" fmla="*/ 568 w 1988"/>
                <a:gd name="T51" fmla="*/ 1771 h 1842"/>
                <a:gd name="T52" fmla="*/ 62 w 1988"/>
                <a:gd name="T53" fmla="*/ 1307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88" h="1842">
                  <a:moveTo>
                    <a:pt x="62" y="1307"/>
                  </a:moveTo>
                  <a:cubicBezTo>
                    <a:pt x="21" y="1191"/>
                    <a:pt x="0" y="1066"/>
                    <a:pt x="0" y="933"/>
                  </a:cubicBezTo>
                  <a:cubicBezTo>
                    <a:pt x="0" y="751"/>
                    <a:pt x="33" y="573"/>
                    <a:pt x="120" y="423"/>
                  </a:cubicBezTo>
                  <a:cubicBezTo>
                    <a:pt x="211" y="270"/>
                    <a:pt x="348" y="154"/>
                    <a:pt x="518" y="91"/>
                  </a:cubicBezTo>
                  <a:cubicBezTo>
                    <a:pt x="680" y="33"/>
                    <a:pt x="850" y="0"/>
                    <a:pt x="1033" y="0"/>
                  </a:cubicBezTo>
                  <a:cubicBezTo>
                    <a:pt x="1240" y="0"/>
                    <a:pt x="1439" y="46"/>
                    <a:pt x="1618" y="125"/>
                  </a:cubicBezTo>
                  <a:cubicBezTo>
                    <a:pt x="1784" y="195"/>
                    <a:pt x="1912" y="349"/>
                    <a:pt x="1950" y="531"/>
                  </a:cubicBezTo>
                  <a:cubicBezTo>
                    <a:pt x="1958" y="568"/>
                    <a:pt x="1962" y="606"/>
                    <a:pt x="1966" y="643"/>
                  </a:cubicBezTo>
                  <a:lnTo>
                    <a:pt x="1481" y="643"/>
                  </a:lnTo>
                  <a:cubicBezTo>
                    <a:pt x="1481" y="597"/>
                    <a:pt x="1472" y="552"/>
                    <a:pt x="1456" y="506"/>
                  </a:cubicBezTo>
                  <a:cubicBezTo>
                    <a:pt x="1419" y="411"/>
                    <a:pt x="1340" y="332"/>
                    <a:pt x="1240" y="303"/>
                  </a:cubicBezTo>
                  <a:cubicBezTo>
                    <a:pt x="1174" y="282"/>
                    <a:pt x="1107" y="274"/>
                    <a:pt x="1037" y="274"/>
                  </a:cubicBezTo>
                  <a:cubicBezTo>
                    <a:pt x="958" y="274"/>
                    <a:pt x="879" y="286"/>
                    <a:pt x="809" y="315"/>
                  </a:cubicBezTo>
                  <a:cubicBezTo>
                    <a:pt x="688" y="357"/>
                    <a:pt x="597" y="452"/>
                    <a:pt x="556" y="573"/>
                  </a:cubicBezTo>
                  <a:cubicBezTo>
                    <a:pt x="514" y="689"/>
                    <a:pt x="494" y="813"/>
                    <a:pt x="494" y="942"/>
                  </a:cubicBezTo>
                  <a:cubicBezTo>
                    <a:pt x="494" y="1050"/>
                    <a:pt x="510" y="1153"/>
                    <a:pt x="539" y="1249"/>
                  </a:cubicBezTo>
                  <a:cubicBezTo>
                    <a:pt x="572" y="1377"/>
                    <a:pt x="672" y="1481"/>
                    <a:pt x="792" y="1527"/>
                  </a:cubicBezTo>
                  <a:cubicBezTo>
                    <a:pt x="871" y="1556"/>
                    <a:pt x="954" y="1572"/>
                    <a:pt x="1041" y="1572"/>
                  </a:cubicBezTo>
                  <a:cubicBezTo>
                    <a:pt x="1116" y="1572"/>
                    <a:pt x="1186" y="1560"/>
                    <a:pt x="1257" y="1539"/>
                  </a:cubicBezTo>
                  <a:cubicBezTo>
                    <a:pt x="1348" y="1510"/>
                    <a:pt x="1423" y="1444"/>
                    <a:pt x="1460" y="1356"/>
                  </a:cubicBezTo>
                  <a:cubicBezTo>
                    <a:pt x="1485" y="1298"/>
                    <a:pt x="1497" y="1236"/>
                    <a:pt x="1497" y="1170"/>
                  </a:cubicBezTo>
                  <a:lnTo>
                    <a:pt x="1987" y="1170"/>
                  </a:lnTo>
                  <a:cubicBezTo>
                    <a:pt x="1983" y="1228"/>
                    <a:pt x="1974" y="1282"/>
                    <a:pt x="1962" y="1336"/>
                  </a:cubicBezTo>
                  <a:cubicBezTo>
                    <a:pt x="1920" y="1510"/>
                    <a:pt x="1800" y="1655"/>
                    <a:pt x="1638" y="1721"/>
                  </a:cubicBezTo>
                  <a:cubicBezTo>
                    <a:pt x="1456" y="1800"/>
                    <a:pt x="1253" y="1841"/>
                    <a:pt x="1041" y="1841"/>
                  </a:cubicBezTo>
                  <a:cubicBezTo>
                    <a:pt x="875" y="1841"/>
                    <a:pt x="718" y="1817"/>
                    <a:pt x="568" y="1771"/>
                  </a:cubicBezTo>
                  <a:cubicBezTo>
                    <a:pt x="336" y="1692"/>
                    <a:pt x="137" y="1527"/>
                    <a:pt x="62" y="130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4" name="Freeform 8"/>
            <p:cNvSpPr>
              <a:spLocks noChangeArrowheads="1"/>
            </p:cNvSpPr>
            <p:nvPr/>
          </p:nvSpPr>
          <p:spPr bwMode="auto">
            <a:xfrm>
              <a:off x="2751138" y="4083050"/>
              <a:ext cx="153987" cy="398463"/>
            </a:xfrm>
            <a:custGeom>
              <a:avLst/>
              <a:gdLst>
                <a:gd name="T0" fmla="*/ 415 w 428"/>
                <a:gd name="T1" fmla="*/ 0 h 1109"/>
                <a:gd name="T2" fmla="*/ 0 w 428"/>
                <a:gd name="T3" fmla="*/ 38 h 1109"/>
                <a:gd name="T4" fmla="*/ 0 w 428"/>
                <a:gd name="T5" fmla="*/ 100 h 1109"/>
                <a:gd name="T6" fmla="*/ 12 w 428"/>
                <a:gd name="T7" fmla="*/ 100 h 1109"/>
                <a:gd name="T8" fmla="*/ 178 w 428"/>
                <a:gd name="T9" fmla="*/ 241 h 1109"/>
                <a:gd name="T10" fmla="*/ 178 w 428"/>
                <a:gd name="T11" fmla="*/ 1108 h 1109"/>
                <a:gd name="T12" fmla="*/ 427 w 428"/>
                <a:gd name="T13" fmla="*/ 1108 h 1109"/>
                <a:gd name="T14" fmla="*/ 427 w 428"/>
                <a:gd name="T15" fmla="*/ 0 h 1109"/>
                <a:gd name="T16" fmla="*/ 415 w 428"/>
                <a:gd name="T17" fmla="*/ 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1109">
                  <a:moveTo>
                    <a:pt x="415" y="0"/>
                  </a:moveTo>
                  <a:lnTo>
                    <a:pt x="0" y="38"/>
                  </a:lnTo>
                  <a:lnTo>
                    <a:pt x="0" y="100"/>
                  </a:lnTo>
                  <a:lnTo>
                    <a:pt x="12" y="100"/>
                  </a:lnTo>
                  <a:cubicBezTo>
                    <a:pt x="178" y="121"/>
                    <a:pt x="178" y="121"/>
                    <a:pt x="178" y="241"/>
                  </a:cubicBezTo>
                  <a:lnTo>
                    <a:pt x="178" y="1108"/>
                  </a:lnTo>
                  <a:lnTo>
                    <a:pt x="427" y="1108"/>
                  </a:lnTo>
                  <a:lnTo>
                    <a:pt x="427" y="0"/>
                  </a:lnTo>
                  <a:lnTo>
                    <a:pt x="41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5" name="Freeform 9"/>
            <p:cNvSpPr>
              <a:spLocks noChangeArrowheads="1"/>
            </p:cNvSpPr>
            <p:nvPr/>
          </p:nvSpPr>
          <p:spPr bwMode="auto">
            <a:xfrm>
              <a:off x="2986088" y="4198938"/>
              <a:ext cx="315912" cy="282575"/>
            </a:xfrm>
            <a:custGeom>
              <a:avLst/>
              <a:gdLst>
                <a:gd name="T0" fmla="*/ 643 w 876"/>
                <a:gd name="T1" fmla="*/ 4 h 785"/>
                <a:gd name="T2" fmla="*/ 353 w 876"/>
                <a:gd name="T3" fmla="*/ 170 h 785"/>
                <a:gd name="T4" fmla="*/ 353 w 876"/>
                <a:gd name="T5" fmla="*/ 0 h 785"/>
                <a:gd name="T6" fmla="*/ 336 w 876"/>
                <a:gd name="T7" fmla="*/ 4 h 785"/>
                <a:gd name="T8" fmla="*/ 0 w 876"/>
                <a:gd name="T9" fmla="*/ 58 h 785"/>
                <a:gd name="T10" fmla="*/ 0 w 876"/>
                <a:gd name="T11" fmla="*/ 116 h 785"/>
                <a:gd name="T12" fmla="*/ 17 w 876"/>
                <a:gd name="T13" fmla="*/ 116 h 785"/>
                <a:gd name="T14" fmla="*/ 145 w 876"/>
                <a:gd name="T15" fmla="*/ 240 h 785"/>
                <a:gd name="T16" fmla="*/ 145 w 876"/>
                <a:gd name="T17" fmla="*/ 784 h 785"/>
                <a:gd name="T18" fmla="*/ 353 w 876"/>
                <a:gd name="T19" fmla="*/ 784 h 785"/>
                <a:gd name="T20" fmla="*/ 353 w 876"/>
                <a:gd name="T21" fmla="*/ 386 h 785"/>
                <a:gd name="T22" fmla="*/ 560 w 876"/>
                <a:gd name="T23" fmla="*/ 141 h 785"/>
                <a:gd name="T24" fmla="*/ 664 w 876"/>
                <a:gd name="T25" fmla="*/ 361 h 785"/>
                <a:gd name="T26" fmla="*/ 664 w 876"/>
                <a:gd name="T27" fmla="*/ 784 h 785"/>
                <a:gd name="T28" fmla="*/ 871 w 876"/>
                <a:gd name="T29" fmla="*/ 784 h 785"/>
                <a:gd name="T30" fmla="*/ 871 w 876"/>
                <a:gd name="T31" fmla="*/ 240 h 785"/>
                <a:gd name="T32" fmla="*/ 643 w 876"/>
                <a:gd name="T33" fmla="*/ 4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6" h="785">
                  <a:moveTo>
                    <a:pt x="643" y="4"/>
                  </a:moveTo>
                  <a:cubicBezTo>
                    <a:pt x="490" y="4"/>
                    <a:pt x="398" y="108"/>
                    <a:pt x="353" y="170"/>
                  </a:cubicBezTo>
                  <a:cubicBezTo>
                    <a:pt x="353" y="112"/>
                    <a:pt x="353" y="0"/>
                    <a:pt x="353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7" y="116"/>
                  </a:lnTo>
                  <a:cubicBezTo>
                    <a:pt x="124" y="120"/>
                    <a:pt x="145" y="141"/>
                    <a:pt x="145" y="240"/>
                  </a:cubicBezTo>
                  <a:lnTo>
                    <a:pt x="145" y="784"/>
                  </a:lnTo>
                  <a:lnTo>
                    <a:pt x="353" y="784"/>
                  </a:lnTo>
                  <a:lnTo>
                    <a:pt x="353" y="386"/>
                  </a:lnTo>
                  <a:cubicBezTo>
                    <a:pt x="353" y="278"/>
                    <a:pt x="452" y="141"/>
                    <a:pt x="560" y="141"/>
                  </a:cubicBezTo>
                  <a:cubicBezTo>
                    <a:pt x="660" y="141"/>
                    <a:pt x="664" y="224"/>
                    <a:pt x="664" y="361"/>
                  </a:cubicBezTo>
                  <a:lnTo>
                    <a:pt x="664" y="784"/>
                  </a:lnTo>
                  <a:lnTo>
                    <a:pt x="871" y="784"/>
                  </a:lnTo>
                  <a:lnTo>
                    <a:pt x="871" y="240"/>
                  </a:lnTo>
                  <a:cubicBezTo>
                    <a:pt x="875" y="87"/>
                    <a:pt x="792" y="4"/>
                    <a:pt x="643" y="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6" name="Freeform 10"/>
            <p:cNvSpPr>
              <a:spLocks noChangeArrowheads="1"/>
            </p:cNvSpPr>
            <p:nvPr/>
          </p:nvSpPr>
          <p:spPr bwMode="auto">
            <a:xfrm>
              <a:off x="3386138" y="4200525"/>
              <a:ext cx="212725" cy="288925"/>
            </a:xfrm>
            <a:custGeom>
              <a:avLst/>
              <a:gdLst>
                <a:gd name="T0" fmla="*/ 348 w 590"/>
                <a:gd name="T1" fmla="*/ 303 h 802"/>
                <a:gd name="T2" fmla="*/ 195 w 590"/>
                <a:gd name="T3" fmla="*/ 170 h 802"/>
                <a:gd name="T4" fmla="*/ 307 w 590"/>
                <a:gd name="T5" fmla="*/ 100 h 802"/>
                <a:gd name="T6" fmla="*/ 502 w 590"/>
                <a:gd name="T7" fmla="*/ 166 h 802"/>
                <a:gd name="T8" fmla="*/ 535 w 590"/>
                <a:gd name="T9" fmla="*/ 187 h 802"/>
                <a:gd name="T10" fmla="*/ 535 w 590"/>
                <a:gd name="T11" fmla="*/ 162 h 802"/>
                <a:gd name="T12" fmla="*/ 535 w 590"/>
                <a:gd name="T13" fmla="*/ 33 h 802"/>
                <a:gd name="T14" fmla="*/ 506 w 590"/>
                <a:gd name="T15" fmla="*/ 25 h 802"/>
                <a:gd name="T16" fmla="*/ 315 w 590"/>
                <a:gd name="T17" fmla="*/ 0 h 802"/>
                <a:gd name="T18" fmla="*/ 0 w 590"/>
                <a:gd name="T19" fmla="*/ 224 h 802"/>
                <a:gd name="T20" fmla="*/ 228 w 590"/>
                <a:gd name="T21" fmla="*/ 465 h 802"/>
                <a:gd name="T22" fmla="*/ 390 w 590"/>
                <a:gd name="T23" fmla="*/ 606 h 802"/>
                <a:gd name="T24" fmla="*/ 249 w 590"/>
                <a:gd name="T25" fmla="*/ 697 h 802"/>
                <a:gd name="T26" fmla="*/ 20 w 590"/>
                <a:gd name="T27" fmla="*/ 618 h 802"/>
                <a:gd name="T28" fmla="*/ 0 w 590"/>
                <a:gd name="T29" fmla="*/ 606 h 802"/>
                <a:gd name="T30" fmla="*/ 0 w 590"/>
                <a:gd name="T31" fmla="*/ 767 h 802"/>
                <a:gd name="T32" fmla="*/ 16 w 590"/>
                <a:gd name="T33" fmla="*/ 771 h 802"/>
                <a:gd name="T34" fmla="*/ 244 w 590"/>
                <a:gd name="T35" fmla="*/ 801 h 802"/>
                <a:gd name="T36" fmla="*/ 580 w 590"/>
                <a:gd name="T37" fmla="*/ 568 h 802"/>
                <a:gd name="T38" fmla="*/ 348 w 590"/>
                <a:gd name="T39" fmla="*/ 30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802">
                  <a:moveTo>
                    <a:pt x="348" y="303"/>
                  </a:moveTo>
                  <a:cubicBezTo>
                    <a:pt x="265" y="261"/>
                    <a:pt x="195" y="228"/>
                    <a:pt x="195" y="170"/>
                  </a:cubicBezTo>
                  <a:cubicBezTo>
                    <a:pt x="195" y="104"/>
                    <a:pt x="274" y="100"/>
                    <a:pt x="307" y="100"/>
                  </a:cubicBezTo>
                  <a:cubicBezTo>
                    <a:pt x="394" y="100"/>
                    <a:pt x="468" y="145"/>
                    <a:pt x="502" y="166"/>
                  </a:cubicBezTo>
                  <a:lnTo>
                    <a:pt x="535" y="187"/>
                  </a:lnTo>
                  <a:lnTo>
                    <a:pt x="535" y="162"/>
                  </a:lnTo>
                  <a:lnTo>
                    <a:pt x="535" y="33"/>
                  </a:lnTo>
                  <a:lnTo>
                    <a:pt x="506" y="25"/>
                  </a:lnTo>
                  <a:cubicBezTo>
                    <a:pt x="468" y="17"/>
                    <a:pt x="398" y="0"/>
                    <a:pt x="315" y="0"/>
                  </a:cubicBezTo>
                  <a:cubicBezTo>
                    <a:pt x="120" y="0"/>
                    <a:pt x="0" y="83"/>
                    <a:pt x="0" y="224"/>
                  </a:cubicBezTo>
                  <a:cubicBezTo>
                    <a:pt x="0" y="353"/>
                    <a:pt x="124" y="411"/>
                    <a:pt x="228" y="465"/>
                  </a:cubicBezTo>
                  <a:cubicBezTo>
                    <a:pt x="311" y="506"/>
                    <a:pt x="390" y="543"/>
                    <a:pt x="390" y="606"/>
                  </a:cubicBezTo>
                  <a:cubicBezTo>
                    <a:pt x="390" y="664"/>
                    <a:pt x="340" y="697"/>
                    <a:pt x="249" y="697"/>
                  </a:cubicBezTo>
                  <a:cubicBezTo>
                    <a:pt x="149" y="697"/>
                    <a:pt x="70" y="647"/>
                    <a:pt x="20" y="618"/>
                  </a:cubicBezTo>
                  <a:lnTo>
                    <a:pt x="0" y="606"/>
                  </a:lnTo>
                  <a:lnTo>
                    <a:pt x="0" y="767"/>
                  </a:lnTo>
                  <a:lnTo>
                    <a:pt x="16" y="771"/>
                  </a:lnTo>
                  <a:cubicBezTo>
                    <a:pt x="58" y="780"/>
                    <a:pt x="137" y="801"/>
                    <a:pt x="244" y="801"/>
                  </a:cubicBezTo>
                  <a:cubicBezTo>
                    <a:pt x="456" y="801"/>
                    <a:pt x="580" y="713"/>
                    <a:pt x="580" y="568"/>
                  </a:cubicBezTo>
                  <a:cubicBezTo>
                    <a:pt x="589" y="419"/>
                    <a:pt x="460" y="357"/>
                    <a:pt x="348" y="30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7" name="Freeform 11"/>
            <p:cNvSpPr>
              <a:spLocks noChangeArrowheads="1"/>
            </p:cNvSpPr>
            <p:nvPr/>
          </p:nvSpPr>
          <p:spPr bwMode="auto">
            <a:xfrm>
              <a:off x="3635375" y="4198938"/>
              <a:ext cx="325438" cy="396875"/>
            </a:xfrm>
            <a:custGeom>
              <a:avLst/>
              <a:gdLst>
                <a:gd name="T0" fmla="*/ 577 w 906"/>
                <a:gd name="T1" fmla="*/ 4 h 1104"/>
                <a:gd name="T2" fmla="*/ 357 w 906"/>
                <a:gd name="T3" fmla="*/ 112 h 1104"/>
                <a:gd name="T4" fmla="*/ 357 w 906"/>
                <a:gd name="T5" fmla="*/ 0 h 1104"/>
                <a:gd name="T6" fmla="*/ 336 w 906"/>
                <a:gd name="T7" fmla="*/ 4 h 1104"/>
                <a:gd name="T8" fmla="*/ 0 w 906"/>
                <a:gd name="T9" fmla="*/ 58 h 1104"/>
                <a:gd name="T10" fmla="*/ 0 w 906"/>
                <a:gd name="T11" fmla="*/ 116 h 1104"/>
                <a:gd name="T12" fmla="*/ 13 w 906"/>
                <a:gd name="T13" fmla="*/ 116 h 1104"/>
                <a:gd name="T14" fmla="*/ 137 w 906"/>
                <a:gd name="T15" fmla="*/ 240 h 1104"/>
                <a:gd name="T16" fmla="*/ 137 w 906"/>
                <a:gd name="T17" fmla="*/ 1103 h 1104"/>
                <a:gd name="T18" fmla="*/ 345 w 906"/>
                <a:gd name="T19" fmla="*/ 1103 h 1104"/>
                <a:gd name="T20" fmla="*/ 345 w 906"/>
                <a:gd name="T21" fmla="*/ 709 h 1104"/>
                <a:gd name="T22" fmla="*/ 560 w 906"/>
                <a:gd name="T23" fmla="*/ 800 h 1104"/>
                <a:gd name="T24" fmla="*/ 896 w 906"/>
                <a:gd name="T25" fmla="*/ 390 h 1104"/>
                <a:gd name="T26" fmla="*/ 577 w 906"/>
                <a:gd name="T27" fmla="*/ 4 h 1104"/>
                <a:gd name="T28" fmla="*/ 515 w 906"/>
                <a:gd name="T29" fmla="*/ 120 h 1104"/>
                <a:gd name="T30" fmla="*/ 672 w 906"/>
                <a:gd name="T31" fmla="*/ 394 h 1104"/>
                <a:gd name="T32" fmla="*/ 515 w 906"/>
                <a:gd name="T33" fmla="*/ 688 h 1104"/>
                <a:gd name="T34" fmla="*/ 349 w 906"/>
                <a:gd name="T35" fmla="*/ 456 h 1104"/>
                <a:gd name="T36" fmla="*/ 349 w 906"/>
                <a:gd name="T37" fmla="*/ 390 h 1104"/>
                <a:gd name="T38" fmla="*/ 515 w 906"/>
                <a:gd name="T39" fmla="*/ 12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6" h="1104">
                  <a:moveTo>
                    <a:pt x="577" y="4"/>
                  </a:moveTo>
                  <a:cubicBezTo>
                    <a:pt x="498" y="4"/>
                    <a:pt x="424" y="41"/>
                    <a:pt x="357" y="112"/>
                  </a:cubicBezTo>
                  <a:cubicBezTo>
                    <a:pt x="357" y="75"/>
                    <a:pt x="357" y="0"/>
                    <a:pt x="357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3" y="116"/>
                  </a:lnTo>
                  <a:cubicBezTo>
                    <a:pt x="117" y="120"/>
                    <a:pt x="137" y="141"/>
                    <a:pt x="137" y="240"/>
                  </a:cubicBezTo>
                  <a:lnTo>
                    <a:pt x="137" y="1103"/>
                  </a:lnTo>
                  <a:lnTo>
                    <a:pt x="345" y="1103"/>
                  </a:lnTo>
                  <a:cubicBezTo>
                    <a:pt x="345" y="1103"/>
                    <a:pt x="345" y="775"/>
                    <a:pt x="345" y="709"/>
                  </a:cubicBezTo>
                  <a:cubicBezTo>
                    <a:pt x="382" y="755"/>
                    <a:pt x="444" y="800"/>
                    <a:pt x="560" y="800"/>
                  </a:cubicBezTo>
                  <a:cubicBezTo>
                    <a:pt x="780" y="800"/>
                    <a:pt x="896" y="659"/>
                    <a:pt x="896" y="390"/>
                  </a:cubicBezTo>
                  <a:cubicBezTo>
                    <a:pt x="905" y="145"/>
                    <a:pt x="784" y="4"/>
                    <a:pt x="577" y="4"/>
                  </a:cubicBezTo>
                  <a:close/>
                  <a:moveTo>
                    <a:pt x="515" y="120"/>
                  </a:moveTo>
                  <a:cubicBezTo>
                    <a:pt x="656" y="120"/>
                    <a:pt x="672" y="274"/>
                    <a:pt x="672" y="394"/>
                  </a:cubicBezTo>
                  <a:cubicBezTo>
                    <a:pt x="672" y="593"/>
                    <a:pt x="623" y="688"/>
                    <a:pt x="515" y="688"/>
                  </a:cubicBezTo>
                  <a:cubicBezTo>
                    <a:pt x="378" y="688"/>
                    <a:pt x="349" y="560"/>
                    <a:pt x="349" y="456"/>
                  </a:cubicBezTo>
                  <a:lnTo>
                    <a:pt x="349" y="390"/>
                  </a:lnTo>
                  <a:cubicBezTo>
                    <a:pt x="353" y="307"/>
                    <a:pt x="370" y="120"/>
                    <a:pt x="515" y="12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78" name="Freeform 12"/>
            <p:cNvSpPr>
              <a:spLocks noChangeArrowheads="1"/>
            </p:cNvSpPr>
            <p:nvPr/>
          </p:nvSpPr>
          <p:spPr bwMode="auto">
            <a:xfrm>
              <a:off x="4013200" y="4198938"/>
              <a:ext cx="123825" cy="282575"/>
            </a:xfrm>
            <a:custGeom>
              <a:avLst/>
              <a:gdLst>
                <a:gd name="T0" fmla="*/ 0 w 345"/>
                <a:gd name="T1" fmla="*/ 58 h 785"/>
                <a:gd name="T2" fmla="*/ 0 w 345"/>
                <a:gd name="T3" fmla="*/ 116 h 785"/>
                <a:gd name="T4" fmla="*/ 12 w 345"/>
                <a:gd name="T5" fmla="*/ 116 h 785"/>
                <a:gd name="T6" fmla="*/ 137 w 345"/>
                <a:gd name="T7" fmla="*/ 240 h 785"/>
                <a:gd name="T8" fmla="*/ 137 w 345"/>
                <a:gd name="T9" fmla="*/ 784 h 785"/>
                <a:gd name="T10" fmla="*/ 344 w 345"/>
                <a:gd name="T11" fmla="*/ 784 h 785"/>
                <a:gd name="T12" fmla="*/ 344 w 345"/>
                <a:gd name="T13" fmla="*/ 0 h 785"/>
                <a:gd name="T14" fmla="*/ 328 w 345"/>
                <a:gd name="T15" fmla="*/ 4 h 785"/>
                <a:gd name="T16" fmla="*/ 0 w 345"/>
                <a:gd name="T17" fmla="*/ 5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5" h="785">
                  <a:moveTo>
                    <a:pt x="0" y="58"/>
                  </a:moveTo>
                  <a:lnTo>
                    <a:pt x="0" y="116"/>
                  </a:lnTo>
                  <a:lnTo>
                    <a:pt x="12" y="116"/>
                  </a:lnTo>
                  <a:cubicBezTo>
                    <a:pt x="116" y="120"/>
                    <a:pt x="137" y="141"/>
                    <a:pt x="137" y="240"/>
                  </a:cubicBezTo>
                  <a:lnTo>
                    <a:pt x="137" y="784"/>
                  </a:lnTo>
                  <a:lnTo>
                    <a:pt x="344" y="784"/>
                  </a:lnTo>
                  <a:lnTo>
                    <a:pt x="344" y="0"/>
                  </a:lnTo>
                  <a:lnTo>
                    <a:pt x="328" y="4"/>
                  </a:lnTo>
                  <a:lnTo>
                    <a:pt x="0" y="5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0" name="Freeform 13"/>
            <p:cNvSpPr>
              <a:spLocks noChangeArrowheads="1"/>
            </p:cNvSpPr>
            <p:nvPr/>
          </p:nvSpPr>
          <p:spPr bwMode="auto">
            <a:xfrm>
              <a:off x="4056063" y="4084638"/>
              <a:ext cx="93662" cy="82550"/>
            </a:xfrm>
            <a:custGeom>
              <a:avLst/>
              <a:gdLst>
                <a:gd name="T0" fmla="*/ 129 w 262"/>
                <a:gd name="T1" fmla="*/ 228 h 229"/>
                <a:gd name="T2" fmla="*/ 261 w 262"/>
                <a:gd name="T3" fmla="*/ 112 h 229"/>
                <a:gd name="T4" fmla="*/ 133 w 262"/>
                <a:gd name="T5" fmla="*/ 0 h 229"/>
                <a:gd name="T6" fmla="*/ 4 w 262"/>
                <a:gd name="T7" fmla="*/ 112 h 229"/>
                <a:gd name="T8" fmla="*/ 129 w 262"/>
                <a:gd name="T9" fmla="*/ 22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29">
                  <a:moveTo>
                    <a:pt x="129" y="228"/>
                  </a:moveTo>
                  <a:cubicBezTo>
                    <a:pt x="199" y="228"/>
                    <a:pt x="261" y="178"/>
                    <a:pt x="261" y="112"/>
                  </a:cubicBezTo>
                  <a:cubicBezTo>
                    <a:pt x="261" y="49"/>
                    <a:pt x="203" y="0"/>
                    <a:pt x="133" y="0"/>
                  </a:cubicBezTo>
                  <a:cubicBezTo>
                    <a:pt x="62" y="0"/>
                    <a:pt x="4" y="49"/>
                    <a:pt x="4" y="112"/>
                  </a:cubicBezTo>
                  <a:cubicBezTo>
                    <a:pt x="0" y="178"/>
                    <a:pt x="58" y="228"/>
                    <a:pt x="129" y="22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1" name="Freeform 14"/>
            <p:cNvSpPr>
              <a:spLocks noChangeArrowheads="1"/>
            </p:cNvSpPr>
            <p:nvPr/>
          </p:nvSpPr>
          <p:spPr bwMode="auto">
            <a:xfrm>
              <a:off x="4211638" y="4200525"/>
              <a:ext cx="244475" cy="280988"/>
            </a:xfrm>
            <a:custGeom>
              <a:avLst/>
              <a:gdLst>
                <a:gd name="T0" fmla="*/ 676 w 677"/>
                <a:gd name="T1" fmla="*/ 174 h 781"/>
                <a:gd name="T2" fmla="*/ 676 w 677"/>
                <a:gd name="T3" fmla="*/ 12 h 781"/>
                <a:gd name="T4" fmla="*/ 663 w 677"/>
                <a:gd name="T5" fmla="*/ 12 h 781"/>
                <a:gd name="T6" fmla="*/ 564 w 677"/>
                <a:gd name="T7" fmla="*/ 4 h 781"/>
                <a:gd name="T8" fmla="*/ 348 w 677"/>
                <a:gd name="T9" fmla="*/ 158 h 781"/>
                <a:gd name="T10" fmla="*/ 348 w 677"/>
                <a:gd name="T11" fmla="*/ 0 h 781"/>
                <a:gd name="T12" fmla="*/ 331 w 677"/>
                <a:gd name="T13" fmla="*/ 0 h 781"/>
                <a:gd name="T14" fmla="*/ 0 w 677"/>
                <a:gd name="T15" fmla="*/ 54 h 781"/>
                <a:gd name="T16" fmla="*/ 0 w 677"/>
                <a:gd name="T17" fmla="*/ 112 h 781"/>
                <a:gd name="T18" fmla="*/ 12 w 677"/>
                <a:gd name="T19" fmla="*/ 112 h 781"/>
                <a:gd name="T20" fmla="*/ 141 w 677"/>
                <a:gd name="T21" fmla="*/ 236 h 781"/>
                <a:gd name="T22" fmla="*/ 141 w 677"/>
                <a:gd name="T23" fmla="*/ 780 h 781"/>
                <a:gd name="T24" fmla="*/ 348 w 677"/>
                <a:gd name="T25" fmla="*/ 780 h 781"/>
                <a:gd name="T26" fmla="*/ 348 w 677"/>
                <a:gd name="T27" fmla="*/ 390 h 781"/>
                <a:gd name="T28" fmla="*/ 568 w 677"/>
                <a:gd name="T29" fmla="*/ 170 h 781"/>
                <a:gd name="T30" fmla="*/ 643 w 677"/>
                <a:gd name="T31" fmla="*/ 183 h 781"/>
                <a:gd name="T32" fmla="*/ 676 w 677"/>
                <a:gd name="T33" fmla="*/ 191 h 781"/>
                <a:gd name="T34" fmla="*/ 676 w 677"/>
                <a:gd name="T35" fmla="*/ 174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7" h="781">
                  <a:moveTo>
                    <a:pt x="676" y="174"/>
                  </a:moveTo>
                  <a:lnTo>
                    <a:pt x="676" y="12"/>
                  </a:lnTo>
                  <a:lnTo>
                    <a:pt x="663" y="12"/>
                  </a:lnTo>
                  <a:cubicBezTo>
                    <a:pt x="630" y="8"/>
                    <a:pt x="593" y="4"/>
                    <a:pt x="564" y="4"/>
                  </a:cubicBezTo>
                  <a:cubicBezTo>
                    <a:pt x="443" y="4"/>
                    <a:pt x="381" y="91"/>
                    <a:pt x="348" y="158"/>
                  </a:cubicBezTo>
                  <a:cubicBezTo>
                    <a:pt x="348" y="95"/>
                    <a:pt x="348" y="0"/>
                    <a:pt x="348" y="0"/>
                  </a:cubicBezTo>
                  <a:lnTo>
                    <a:pt x="331" y="0"/>
                  </a:lnTo>
                  <a:lnTo>
                    <a:pt x="0" y="54"/>
                  </a:lnTo>
                  <a:lnTo>
                    <a:pt x="0" y="112"/>
                  </a:lnTo>
                  <a:lnTo>
                    <a:pt x="12" y="112"/>
                  </a:lnTo>
                  <a:cubicBezTo>
                    <a:pt x="116" y="116"/>
                    <a:pt x="141" y="137"/>
                    <a:pt x="141" y="236"/>
                  </a:cubicBezTo>
                  <a:lnTo>
                    <a:pt x="141" y="780"/>
                  </a:lnTo>
                  <a:lnTo>
                    <a:pt x="348" y="780"/>
                  </a:lnTo>
                  <a:lnTo>
                    <a:pt x="348" y="390"/>
                  </a:lnTo>
                  <a:cubicBezTo>
                    <a:pt x="348" y="324"/>
                    <a:pt x="369" y="170"/>
                    <a:pt x="568" y="170"/>
                  </a:cubicBezTo>
                  <a:cubicBezTo>
                    <a:pt x="593" y="170"/>
                    <a:pt x="618" y="178"/>
                    <a:pt x="643" y="183"/>
                  </a:cubicBezTo>
                  <a:lnTo>
                    <a:pt x="676" y="191"/>
                  </a:lnTo>
                  <a:lnTo>
                    <a:pt x="676" y="1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2" name="Freeform 15"/>
            <p:cNvSpPr>
              <a:spLocks noChangeArrowheads="1"/>
            </p:cNvSpPr>
            <p:nvPr/>
          </p:nvSpPr>
          <p:spPr bwMode="auto">
            <a:xfrm>
              <a:off x="4486275" y="4200525"/>
              <a:ext cx="266700" cy="287338"/>
            </a:xfrm>
            <a:custGeom>
              <a:avLst/>
              <a:gdLst>
                <a:gd name="T0" fmla="*/ 738 w 743"/>
                <a:gd name="T1" fmla="*/ 315 h 797"/>
                <a:gd name="T2" fmla="*/ 390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738 w 743"/>
                <a:gd name="T25" fmla="*/ 315 h 797"/>
                <a:gd name="T26" fmla="*/ 386 w 743"/>
                <a:gd name="T27" fmla="*/ 83 h 797"/>
                <a:gd name="T28" fmla="*/ 531 w 743"/>
                <a:gd name="T29" fmla="*/ 236 h 797"/>
                <a:gd name="T30" fmla="*/ 228 w 743"/>
                <a:gd name="T31" fmla="*/ 236 h 797"/>
                <a:gd name="T32" fmla="*/ 386 w 743"/>
                <a:gd name="T33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3" h="797">
                  <a:moveTo>
                    <a:pt x="738" y="315"/>
                  </a:moveTo>
                  <a:cubicBezTo>
                    <a:pt x="738" y="104"/>
                    <a:pt x="622" y="0"/>
                    <a:pt x="390" y="0"/>
                  </a:cubicBezTo>
                  <a:cubicBezTo>
                    <a:pt x="128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lnTo>
                    <a:pt x="738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2" y="183"/>
                    <a:pt x="269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3" name="Freeform 16"/>
            <p:cNvSpPr>
              <a:spLocks noChangeArrowheads="1"/>
            </p:cNvSpPr>
            <p:nvPr/>
          </p:nvSpPr>
          <p:spPr bwMode="auto">
            <a:xfrm>
              <a:off x="5210175" y="4071938"/>
              <a:ext cx="314325" cy="409575"/>
            </a:xfrm>
            <a:custGeom>
              <a:avLst/>
              <a:gdLst>
                <a:gd name="T0" fmla="*/ 634 w 872"/>
                <a:gd name="T1" fmla="*/ 357 h 1138"/>
                <a:gd name="T2" fmla="*/ 348 w 872"/>
                <a:gd name="T3" fmla="*/ 523 h 1138"/>
                <a:gd name="T4" fmla="*/ 348 w 872"/>
                <a:gd name="T5" fmla="*/ 0 h 1138"/>
                <a:gd name="T6" fmla="*/ 332 w 872"/>
                <a:gd name="T7" fmla="*/ 4 h 1138"/>
                <a:gd name="T8" fmla="*/ 0 w 872"/>
                <a:gd name="T9" fmla="*/ 46 h 1138"/>
                <a:gd name="T10" fmla="*/ 0 w 872"/>
                <a:gd name="T11" fmla="*/ 104 h 1138"/>
                <a:gd name="T12" fmla="*/ 16 w 872"/>
                <a:gd name="T13" fmla="*/ 104 h 1138"/>
                <a:gd name="T14" fmla="*/ 141 w 872"/>
                <a:gd name="T15" fmla="*/ 233 h 1138"/>
                <a:gd name="T16" fmla="*/ 141 w 872"/>
                <a:gd name="T17" fmla="*/ 1137 h 1138"/>
                <a:gd name="T18" fmla="*/ 348 w 872"/>
                <a:gd name="T19" fmla="*/ 1137 h 1138"/>
                <a:gd name="T20" fmla="*/ 348 w 872"/>
                <a:gd name="T21" fmla="*/ 747 h 1138"/>
                <a:gd name="T22" fmla="*/ 547 w 872"/>
                <a:gd name="T23" fmla="*/ 494 h 1138"/>
                <a:gd name="T24" fmla="*/ 663 w 872"/>
                <a:gd name="T25" fmla="*/ 660 h 1138"/>
                <a:gd name="T26" fmla="*/ 663 w 872"/>
                <a:gd name="T27" fmla="*/ 1137 h 1138"/>
                <a:gd name="T28" fmla="*/ 871 w 872"/>
                <a:gd name="T29" fmla="*/ 1137 h 1138"/>
                <a:gd name="T30" fmla="*/ 871 w 872"/>
                <a:gd name="T31" fmla="*/ 635 h 1138"/>
                <a:gd name="T32" fmla="*/ 634 w 872"/>
                <a:gd name="T33" fmla="*/ 357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2" h="1138">
                  <a:moveTo>
                    <a:pt x="634" y="357"/>
                  </a:moveTo>
                  <a:cubicBezTo>
                    <a:pt x="481" y="357"/>
                    <a:pt x="394" y="452"/>
                    <a:pt x="348" y="523"/>
                  </a:cubicBezTo>
                  <a:cubicBezTo>
                    <a:pt x="348" y="440"/>
                    <a:pt x="348" y="0"/>
                    <a:pt x="348" y="0"/>
                  </a:cubicBezTo>
                  <a:lnTo>
                    <a:pt x="332" y="4"/>
                  </a:lnTo>
                  <a:lnTo>
                    <a:pt x="0" y="46"/>
                  </a:lnTo>
                  <a:lnTo>
                    <a:pt x="0" y="104"/>
                  </a:lnTo>
                  <a:lnTo>
                    <a:pt x="16" y="104"/>
                  </a:lnTo>
                  <a:cubicBezTo>
                    <a:pt x="120" y="108"/>
                    <a:pt x="141" y="133"/>
                    <a:pt x="141" y="233"/>
                  </a:cubicBezTo>
                  <a:lnTo>
                    <a:pt x="141" y="1137"/>
                  </a:lnTo>
                  <a:lnTo>
                    <a:pt x="348" y="1137"/>
                  </a:lnTo>
                  <a:lnTo>
                    <a:pt x="348" y="747"/>
                  </a:lnTo>
                  <a:cubicBezTo>
                    <a:pt x="348" y="606"/>
                    <a:pt x="456" y="494"/>
                    <a:pt x="547" y="494"/>
                  </a:cubicBezTo>
                  <a:cubicBezTo>
                    <a:pt x="663" y="494"/>
                    <a:pt x="663" y="581"/>
                    <a:pt x="663" y="660"/>
                  </a:cubicBezTo>
                  <a:lnTo>
                    <a:pt x="663" y="1137"/>
                  </a:lnTo>
                  <a:lnTo>
                    <a:pt x="871" y="1137"/>
                  </a:lnTo>
                  <a:lnTo>
                    <a:pt x="871" y="635"/>
                  </a:lnTo>
                  <a:cubicBezTo>
                    <a:pt x="871" y="552"/>
                    <a:pt x="871" y="357"/>
                    <a:pt x="634" y="3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4" name="Freeform 17"/>
            <p:cNvSpPr>
              <a:spLocks noChangeArrowheads="1"/>
            </p:cNvSpPr>
            <p:nvPr/>
          </p:nvSpPr>
          <p:spPr bwMode="auto">
            <a:xfrm>
              <a:off x="5594350" y="4200525"/>
              <a:ext cx="266700" cy="287338"/>
            </a:xfrm>
            <a:custGeom>
              <a:avLst/>
              <a:gdLst>
                <a:gd name="T0" fmla="*/ 742 w 743"/>
                <a:gd name="T1" fmla="*/ 315 h 797"/>
                <a:gd name="T2" fmla="*/ 394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386 w 743"/>
                <a:gd name="T25" fmla="*/ 83 h 797"/>
                <a:gd name="T26" fmla="*/ 531 w 743"/>
                <a:gd name="T27" fmla="*/ 236 h 797"/>
                <a:gd name="T28" fmla="*/ 228 w 743"/>
                <a:gd name="T29" fmla="*/ 236 h 797"/>
                <a:gd name="T30" fmla="*/ 386 w 743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3" h="797">
                  <a:moveTo>
                    <a:pt x="742" y="315"/>
                  </a:moveTo>
                  <a:cubicBezTo>
                    <a:pt x="742" y="104"/>
                    <a:pt x="626" y="0"/>
                    <a:pt x="394" y="0"/>
                  </a:cubicBezTo>
                  <a:cubicBezTo>
                    <a:pt x="133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6" y="183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5" name="Freeform 18"/>
            <p:cNvSpPr>
              <a:spLocks noChangeArrowheads="1"/>
            </p:cNvSpPr>
            <p:nvPr/>
          </p:nvSpPr>
          <p:spPr bwMode="auto">
            <a:xfrm>
              <a:off x="4964113" y="4121150"/>
              <a:ext cx="212725" cy="366713"/>
            </a:xfrm>
            <a:custGeom>
              <a:avLst/>
              <a:gdLst>
                <a:gd name="T0" fmla="*/ 141 w 589"/>
                <a:gd name="T1" fmla="*/ 237 h 1017"/>
                <a:gd name="T2" fmla="*/ 0 w 589"/>
                <a:gd name="T3" fmla="*/ 237 h 1017"/>
                <a:gd name="T4" fmla="*/ 0 w 589"/>
                <a:gd name="T5" fmla="*/ 328 h 1017"/>
                <a:gd name="T6" fmla="*/ 141 w 589"/>
                <a:gd name="T7" fmla="*/ 328 h 1017"/>
                <a:gd name="T8" fmla="*/ 141 w 589"/>
                <a:gd name="T9" fmla="*/ 797 h 1017"/>
                <a:gd name="T10" fmla="*/ 427 w 589"/>
                <a:gd name="T11" fmla="*/ 1016 h 1017"/>
                <a:gd name="T12" fmla="*/ 551 w 589"/>
                <a:gd name="T13" fmla="*/ 1004 h 1017"/>
                <a:gd name="T14" fmla="*/ 564 w 589"/>
                <a:gd name="T15" fmla="*/ 1004 h 1017"/>
                <a:gd name="T16" fmla="*/ 564 w 589"/>
                <a:gd name="T17" fmla="*/ 909 h 1017"/>
                <a:gd name="T18" fmla="*/ 547 w 589"/>
                <a:gd name="T19" fmla="*/ 913 h 1017"/>
                <a:gd name="T20" fmla="*/ 485 w 589"/>
                <a:gd name="T21" fmla="*/ 917 h 1017"/>
                <a:gd name="T22" fmla="*/ 352 w 589"/>
                <a:gd name="T23" fmla="*/ 772 h 1017"/>
                <a:gd name="T24" fmla="*/ 352 w 589"/>
                <a:gd name="T25" fmla="*/ 328 h 1017"/>
                <a:gd name="T26" fmla="*/ 588 w 589"/>
                <a:gd name="T27" fmla="*/ 328 h 1017"/>
                <a:gd name="T28" fmla="*/ 588 w 589"/>
                <a:gd name="T29" fmla="*/ 237 h 1017"/>
                <a:gd name="T30" fmla="*/ 352 w 589"/>
                <a:gd name="T31" fmla="*/ 237 h 1017"/>
                <a:gd name="T32" fmla="*/ 352 w 589"/>
                <a:gd name="T33" fmla="*/ 0 h 1017"/>
                <a:gd name="T34" fmla="*/ 141 w 589"/>
                <a:gd name="T35" fmla="*/ 0 h 1017"/>
                <a:gd name="T36" fmla="*/ 141 w 589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89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70" y="1016"/>
                    <a:pt x="427" y="1016"/>
                  </a:cubicBezTo>
                  <a:cubicBezTo>
                    <a:pt x="464" y="1016"/>
                    <a:pt x="505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0" y="917"/>
                    <a:pt x="510" y="917"/>
                    <a:pt x="485" y="917"/>
                  </a:cubicBezTo>
                  <a:cubicBezTo>
                    <a:pt x="360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8" y="328"/>
                  </a:lnTo>
                  <a:lnTo>
                    <a:pt x="588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6" name="Freeform 19"/>
            <p:cNvSpPr>
              <a:spLocks noChangeArrowheads="1"/>
            </p:cNvSpPr>
            <p:nvPr/>
          </p:nvSpPr>
          <p:spPr bwMode="auto">
            <a:xfrm>
              <a:off x="6049963" y="4087813"/>
              <a:ext cx="450850" cy="395287"/>
            </a:xfrm>
            <a:custGeom>
              <a:avLst/>
              <a:gdLst>
                <a:gd name="T0" fmla="*/ 1245 w 1254"/>
                <a:gd name="T1" fmla="*/ 0 h 1096"/>
                <a:gd name="T2" fmla="*/ 1033 w 1254"/>
                <a:gd name="T3" fmla="*/ 0 h 1096"/>
                <a:gd name="T4" fmla="*/ 1033 w 1254"/>
                <a:gd name="T5" fmla="*/ 829 h 1096"/>
                <a:gd name="T6" fmla="*/ 485 w 1254"/>
                <a:gd name="T7" fmla="*/ 0 h 1096"/>
                <a:gd name="T8" fmla="*/ 0 w 1254"/>
                <a:gd name="T9" fmla="*/ 0 h 1096"/>
                <a:gd name="T10" fmla="*/ 0 w 1254"/>
                <a:gd name="T11" fmla="*/ 62 h 1096"/>
                <a:gd name="T12" fmla="*/ 42 w 1254"/>
                <a:gd name="T13" fmla="*/ 70 h 1096"/>
                <a:gd name="T14" fmla="*/ 178 w 1254"/>
                <a:gd name="T15" fmla="*/ 220 h 1096"/>
                <a:gd name="T16" fmla="*/ 178 w 1254"/>
                <a:gd name="T17" fmla="*/ 1095 h 1096"/>
                <a:gd name="T18" fmla="*/ 403 w 1254"/>
                <a:gd name="T19" fmla="*/ 1095 h 1096"/>
                <a:gd name="T20" fmla="*/ 403 w 1254"/>
                <a:gd name="T21" fmla="*/ 228 h 1096"/>
                <a:gd name="T22" fmla="*/ 975 w 1254"/>
                <a:gd name="T23" fmla="*/ 1095 h 1096"/>
                <a:gd name="T24" fmla="*/ 1253 w 1254"/>
                <a:gd name="T25" fmla="*/ 1095 h 1096"/>
                <a:gd name="T26" fmla="*/ 1253 w 1254"/>
                <a:gd name="T27" fmla="*/ 0 h 1096"/>
                <a:gd name="T28" fmla="*/ 1245 w 1254"/>
                <a:gd name="T29" fmla="*/ 0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4" h="1096">
                  <a:moveTo>
                    <a:pt x="1245" y="0"/>
                  </a:moveTo>
                  <a:lnTo>
                    <a:pt x="1033" y="0"/>
                  </a:lnTo>
                  <a:cubicBezTo>
                    <a:pt x="1033" y="0"/>
                    <a:pt x="1033" y="751"/>
                    <a:pt x="1033" y="829"/>
                  </a:cubicBezTo>
                  <a:cubicBezTo>
                    <a:pt x="992" y="763"/>
                    <a:pt x="485" y="0"/>
                    <a:pt x="485" y="0"/>
                  </a:cubicBezTo>
                  <a:lnTo>
                    <a:pt x="0" y="0"/>
                  </a:lnTo>
                  <a:lnTo>
                    <a:pt x="0" y="62"/>
                  </a:lnTo>
                  <a:lnTo>
                    <a:pt x="42" y="70"/>
                  </a:lnTo>
                  <a:cubicBezTo>
                    <a:pt x="170" y="91"/>
                    <a:pt x="178" y="95"/>
                    <a:pt x="178" y="220"/>
                  </a:cubicBezTo>
                  <a:lnTo>
                    <a:pt x="178" y="1095"/>
                  </a:lnTo>
                  <a:lnTo>
                    <a:pt x="403" y="1095"/>
                  </a:lnTo>
                  <a:cubicBezTo>
                    <a:pt x="403" y="1095"/>
                    <a:pt x="403" y="307"/>
                    <a:pt x="403" y="228"/>
                  </a:cubicBezTo>
                  <a:cubicBezTo>
                    <a:pt x="448" y="294"/>
                    <a:pt x="975" y="1095"/>
                    <a:pt x="975" y="1095"/>
                  </a:cubicBezTo>
                  <a:lnTo>
                    <a:pt x="1253" y="1095"/>
                  </a:lnTo>
                  <a:lnTo>
                    <a:pt x="1253" y="0"/>
                  </a:lnTo>
                  <a:lnTo>
                    <a:pt x="124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7" name="Freeform 20"/>
            <p:cNvSpPr>
              <a:spLocks noChangeArrowheads="1"/>
            </p:cNvSpPr>
            <p:nvPr/>
          </p:nvSpPr>
          <p:spPr bwMode="auto">
            <a:xfrm>
              <a:off x="6573838" y="4200525"/>
              <a:ext cx="266700" cy="287338"/>
            </a:xfrm>
            <a:custGeom>
              <a:avLst/>
              <a:gdLst>
                <a:gd name="T0" fmla="*/ 390 w 740"/>
                <a:gd name="T1" fmla="*/ 0 h 797"/>
                <a:gd name="T2" fmla="*/ 0 w 740"/>
                <a:gd name="T3" fmla="*/ 373 h 797"/>
                <a:gd name="T4" fmla="*/ 456 w 740"/>
                <a:gd name="T5" fmla="*/ 796 h 797"/>
                <a:gd name="T6" fmla="*/ 714 w 740"/>
                <a:gd name="T7" fmla="*/ 755 h 797"/>
                <a:gd name="T8" fmla="*/ 726 w 740"/>
                <a:gd name="T9" fmla="*/ 751 h 797"/>
                <a:gd name="T10" fmla="*/ 726 w 740"/>
                <a:gd name="T11" fmla="*/ 651 h 797"/>
                <a:gd name="T12" fmla="*/ 705 w 740"/>
                <a:gd name="T13" fmla="*/ 660 h 797"/>
                <a:gd name="T14" fmla="*/ 539 w 740"/>
                <a:gd name="T15" fmla="*/ 684 h 797"/>
                <a:gd name="T16" fmla="*/ 228 w 740"/>
                <a:gd name="T17" fmla="*/ 332 h 797"/>
                <a:gd name="T18" fmla="*/ 739 w 740"/>
                <a:gd name="T19" fmla="*/ 332 h 797"/>
                <a:gd name="T20" fmla="*/ 739 w 740"/>
                <a:gd name="T21" fmla="*/ 315 h 797"/>
                <a:gd name="T22" fmla="*/ 390 w 740"/>
                <a:gd name="T23" fmla="*/ 0 h 797"/>
                <a:gd name="T24" fmla="*/ 386 w 740"/>
                <a:gd name="T25" fmla="*/ 83 h 797"/>
                <a:gd name="T26" fmla="*/ 531 w 740"/>
                <a:gd name="T27" fmla="*/ 236 h 797"/>
                <a:gd name="T28" fmla="*/ 228 w 740"/>
                <a:gd name="T29" fmla="*/ 236 h 797"/>
                <a:gd name="T30" fmla="*/ 386 w 740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0" h="797">
                  <a:moveTo>
                    <a:pt x="390" y="0"/>
                  </a:moveTo>
                  <a:cubicBezTo>
                    <a:pt x="129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7"/>
                    <a:pt x="714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39" y="684"/>
                  </a:cubicBezTo>
                  <a:cubicBezTo>
                    <a:pt x="315" y="684"/>
                    <a:pt x="232" y="498"/>
                    <a:pt x="228" y="332"/>
                  </a:cubicBezTo>
                  <a:lnTo>
                    <a:pt x="739" y="332"/>
                  </a:lnTo>
                  <a:lnTo>
                    <a:pt x="739" y="315"/>
                  </a:lnTo>
                  <a:cubicBezTo>
                    <a:pt x="739" y="104"/>
                    <a:pt x="622" y="0"/>
                    <a:pt x="390" y="0"/>
                  </a:cubicBezTo>
                  <a:close/>
                  <a:moveTo>
                    <a:pt x="386" y="83"/>
                  </a:moveTo>
                  <a:cubicBezTo>
                    <a:pt x="498" y="83"/>
                    <a:pt x="527" y="162"/>
                    <a:pt x="531" y="236"/>
                  </a:cubicBezTo>
                  <a:lnTo>
                    <a:pt x="228" y="236"/>
                  </a:lnTo>
                  <a:cubicBezTo>
                    <a:pt x="232" y="187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8" name="Freeform 21"/>
            <p:cNvSpPr>
              <a:spLocks noChangeArrowheads="1"/>
            </p:cNvSpPr>
            <p:nvPr/>
          </p:nvSpPr>
          <p:spPr bwMode="auto">
            <a:xfrm>
              <a:off x="7204075" y="4121150"/>
              <a:ext cx="212725" cy="366713"/>
            </a:xfrm>
            <a:custGeom>
              <a:avLst/>
              <a:gdLst>
                <a:gd name="T0" fmla="*/ 141 w 590"/>
                <a:gd name="T1" fmla="*/ 237 h 1017"/>
                <a:gd name="T2" fmla="*/ 0 w 590"/>
                <a:gd name="T3" fmla="*/ 237 h 1017"/>
                <a:gd name="T4" fmla="*/ 0 w 590"/>
                <a:gd name="T5" fmla="*/ 328 h 1017"/>
                <a:gd name="T6" fmla="*/ 141 w 590"/>
                <a:gd name="T7" fmla="*/ 328 h 1017"/>
                <a:gd name="T8" fmla="*/ 141 w 590"/>
                <a:gd name="T9" fmla="*/ 797 h 1017"/>
                <a:gd name="T10" fmla="*/ 427 w 590"/>
                <a:gd name="T11" fmla="*/ 1016 h 1017"/>
                <a:gd name="T12" fmla="*/ 551 w 590"/>
                <a:gd name="T13" fmla="*/ 1004 h 1017"/>
                <a:gd name="T14" fmla="*/ 564 w 590"/>
                <a:gd name="T15" fmla="*/ 1004 h 1017"/>
                <a:gd name="T16" fmla="*/ 564 w 590"/>
                <a:gd name="T17" fmla="*/ 909 h 1017"/>
                <a:gd name="T18" fmla="*/ 547 w 590"/>
                <a:gd name="T19" fmla="*/ 913 h 1017"/>
                <a:gd name="T20" fmla="*/ 485 w 590"/>
                <a:gd name="T21" fmla="*/ 917 h 1017"/>
                <a:gd name="T22" fmla="*/ 352 w 590"/>
                <a:gd name="T23" fmla="*/ 772 h 1017"/>
                <a:gd name="T24" fmla="*/ 352 w 590"/>
                <a:gd name="T25" fmla="*/ 328 h 1017"/>
                <a:gd name="T26" fmla="*/ 589 w 590"/>
                <a:gd name="T27" fmla="*/ 328 h 1017"/>
                <a:gd name="T28" fmla="*/ 589 w 590"/>
                <a:gd name="T29" fmla="*/ 237 h 1017"/>
                <a:gd name="T30" fmla="*/ 352 w 590"/>
                <a:gd name="T31" fmla="*/ 237 h 1017"/>
                <a:gd name="T32" fmla="*/ 352 w 590"/>
                <a:gd name="T33" fmla="*/ 0 h 1017"/>
                <a:gd name="T34" fmla="*/ 141 w 590"/>
                <a:gd name="T35" fmla="*/ 0 h 1017"/>
                <a:gd name="T36" fmla="*/ 141 w 590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0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69" y="1016"/>
                    <a:pt x="427" y="1016"/>
                  </a:cubicBezTo>
                  <a:cubicBezTo>
                    <a:pt x="464" y="1016"/>
                    <a:pt x="506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1" y="917"/>
                    <a:pt x="510" y="917"/>
                    <a:pt x="485" y="917"/>
                  </a:cubicBezTo>
                  <a:cubicBezTo>
                    <a:pt x="361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9" y="328"/>
                  </a:lnTo>
                  <a:lnTo>
                    <a:pt x="589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89" name="Freeform 22"/>
            <p:cNvSpPr>
              <a:spLocks noChangeArrowheads="1"/>
            </p:cNvSpPr>
            <p:nvPr/>
          </p:nvSpPr>
          <p:spPr bwMode="auto">
            <a:xfrm>
              <a:off x="6850063" y="4206875"/>
              <a:ext cx="331787" cy="274638"/>
            </a:xfrm>
            <a:custGeom>
              <a:avLst/>
              <a:gdLst>
                <a:gd name="T0" fmla="*/ 705 w 921"/>
                <a:gd name="T1" fmla="*/ 248 h 764"/>
                <a:gd name="T2" fmla="*/ 920 w 921"/>
                <a:gd name="T3" fmla="*/ 0 h 764"/>
                <a:gd name="T4" fmla="*/ 701 w 921"/>
                <a:gd name="T5" fmla="*/ 0 h 764"/>
                <a:gd name="T6" fmla="*/ 497 w 921"/>
                <a:gd name="T7" fmla="*/ 236 h 764"/>
                <a:gd name="T8" fmla="*/ 319 w 921"/>
                <a:gd name="T9" fmla="*/ 0 h 764"/>
                <a:gd name="T10" fmla="*/ 0 w 921"/>
                <a:gd name="T11" fmla="*/ 0 h 764"/>
                <a:gd name="T12" fmla="*/ 0 w 921"/>
                <a:gd name="T13" fmla="*/ 62 h 764"/>
                <a:gd name="T14" fmla="*/ 12 w 921"/>
                <a:gd name="T15" fmla="*/ 62 h 764"/>
                <a:gd name="T16" fmla="*/ 211 w 921"/>
                <a:gd name="T17" fmla="*/ 178 h 764"/>
                <a:gd name="T18" fmla="*/ 344 w 921"/>
                <a:gd name="T19" fmla="*/ 352 h 764"/>
                <a:gd name="T20" fmla="*/ 128 w 921"/>
                <a:gd name="T21" fmla="*/ 601 h 764"/>
                <a:gd name="T22" fmla="*/ 348 w 921"/>
                <a:gd name="T23" fmla="*/ 601 h 764"/>
                <a:gd name="T24" fmla="*/ 443 w 921"/>
                <a:gd name="T25" fmla="*/ 489 h 764"/>
                <a:gd name="T26" fmla="*/ 651 w 921"/>
                <a:gd name="T27" fmla="*/ 763 h 764"/>
                <a:gd name="T28" fmla="*/ 900 w 921"/>
                <a:gd name="T29" fmla="*/ 763 h 764"/>
                <a:gd name="T30" fmla="*/ 506 w 921"/>
                <a:gd name="T31" fmla="*/ 248 h 764"/>
                <a:gd name="T32" fmla="*/ 705 w 921"/>
                <a:gd name="T33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1" h="764">
                  <a:moveTo>
                    <a:pt x="705" y="248"/>
                  </a:moveTo>
                  <a:lnTo>
                    <a:pt x="920" y="0"/>
                  </a:lnTo>
                  <a:lnTo>
                    <a:pt x="701" y="0"/>
                  </a:lnTo>
                  <a:lnTo>
                    <a:pt x="497" y="236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12" y="62"/>
                  </a:lnTo>
                  <a:cubicBezTo>
                    <a:pt x="120" y="70"/>
                    <a:pt x="145" y="87"/>
                    <a:pt x="211" y="178"/>
                  </a:cubicBezTo>
                  <a:lnTo>
                    <a:pt x="344" y="352"/>
                  </a:lnTo>
                  <a:lnTo>
                    <a:pt x="128" y="601"/>
                  </a:lnTo>
                  <a:lnTo>
                    <a:pt x="348" y="601"/>
                  </a:lnTo>
                  <a:lnTo>
                    <a:pt x="443" y="489"/>
                  </a:lnTo>
                  <a:lnTo>
                    <a:pt x="651" y="763"/>
                  </a:lnTo>
                  <a:lnTo>
                    <a:pt x="900" y="763"/>
                  </a:lnTo>
                  <a:lnTo>
                    <a:pt x="506" y="248"/>
                  </a:lnTo>
                  <a:lnTo>
                    <a:pt x="705" y="2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90" name="Freeform 23"/>
            <p:cNvSpPr>
              <a:spLocks noChangeArrowheads="1"/>
            </p:cNvSpPr>
            <p:nvPr/>
          </p:nvSpPr>
          <p:spPr bwMode="auto">
            <a:xfrm>
              <a:off x="7175500" y="4010025"/>
              <a:ext cx="176213" cy="111125"/>
            </a:xfrm>
            <a:custGeom>
              <a:avLst/>
              <a:gdLst>
                <a:gd name="T0" fmla="*/ 224 w 490"/>
                <a:gd name="T1" fmla="*/ 307 h 308"/>
                <a:gd name="T2" fmla="*/ 0 w 490"/>
                <a:gd name="T3" fmla="*/ 307 h 308"/>
                <a:gd name="T4" fmla="*/ 269 w 490"/>
                <a:gd name="T5" fmla="*/ 0 h 308"/>
                <a:gd name="T6" fmla="*/ 489 w 490"/>
                <a:gd name="T7" fmla="*/ 0 h 308"/>
                <a:gd name="T8" fmla="*/ 224 w 490"/>
                <a:gd name="T9" fmla="*/ 30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08">
                  <a:moveTo>
                    <a:pt x="224" y="307"/>
                  </a:moveTo>
                  <a:lnTo>
                    <a:pt x="0" y="307"/>
                  </a:lnTo>
                  <a:lnTo>
                    <a:pt x="269" y="0"/>
                  </a:lnTo>
                  <a:lnTo>
                    <a:pt x="489" y="0"/>
                  </a:lnTo>
                  <a:lnTo>
                    <a:pt x="224" y="30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292340" y="4911221"/>
            <a:ext cx="28119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rPr>
              <a:t>© Hitachi Vantara Corporation 2019.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6191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グループ化 59"/>
          <p:cNvGrpSpPr/>
          <p:nvPr/>
        </p:nvGrpSpPr>
        <p:grpSpPr>
          <a:xfrm>
            <a:off x="-4" y="818837"/>
            <a:ext cx="9145616" cy="57656"/>
            <a:chOff x="-4" y="739775"/>
            <a:chExt cx="9145616" cy="76874"/>
          </a:xfrm>
        </p:grpSpPr>
        <p:sp>
          <p:nvSpPr>
            <p:cNvPr id="44" name="正方形/長方形 11"/>
            <p:cNvSpPr>
              <a:spLocks noChangeArrowheads="1"/>
            </p:cNvSpPr>
            <p:nvPr/>
          </p:nvSpPr>
          <p:spPr bwMode="auto">
            <a:xfrm>
              <a:off x="1481331" y="739775"/>
              <a:ext cx="7664281" cy="76874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ja-JP" altLang="en-US"/>
            </a:p>
          </p:txBody>
        </p:sp>
        <p:grpSp>
          <p:nvGrpSpPr>
            <p:cNvPr id="60" name="グループ化 62"/>
            <p:cNvGrpSpPr/>
            <p:nvPr/>
          </p:nvGrpSpPr>
          <p:grpSpPr>
            <a:xfrm>
              <a:off x="-4" y="740968"/>
              <a:ext cx="1481335" cy="74492"/>
              <a:chOff x="312738" y="2749710"/>
              <a:chExt cx="1970086" cy="109547"/>
            </a:xfrm>
          </p:grpSpPr>
          <p:sp>
            <p:nvSpPr>
              <p:cNvPr id="61" name="正方形/長方形 62"/>
              <p:cNvSpPr/>
              <p:nvPr/>
            </p:nvSpPr>
            <p:spPr bwMode="auto">
              <a:xfrm>
                <a:off x="1298574" y="2749710"/>
                <a:ext cx="984250" cy="109537"/>
              </a:xfrm>
              <a:prstGeom prst="rect">
                <a:avLst/>
              </a:prstGeom>
              <a:solidFill>
                <a:srgbClr val="CC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 sz="18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2" name="正方形/長方形 63"/>
              <p:cNvSpPr/>
              <p:nvPr/>
            </p:nvSpPr>
            <p:spPr bwMode="auto">
              <a:xfrm>
                <a:off x="312738" y="2749720"/>
                <a:ext cx="985838" cy="109537"/>
              </a:xfrm>
              <a:prstGeom prst="rect">
                <a:avLst/>
              </a:prstGeom>
              <a:solidFill>
                <a:srgbClr val="B3B3B3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ja-JP" altLang="en-US" sz="1800" kern="0">
                  <a:solidFill>
                    <a:sysClr val="windowText" lastClr="000000"/>
                  </a:solidFill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611" y="4915450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fld id="{111F478C-84AE-4601-9BE4-60468A3A6C06}" type="slidenum">
              <a:rPr lang="en-US" sz="800" smtClean="0">
                <a:solidFill>
                  <a:schemeClr val="tx1">
                    <a:alpha val="50000"/>
                  </a:schemeClr>
                </a:solidFill>
                <a:latin typeface="+mj-lt"/>
              </a:rPr>
              <a:pPr algn="l"/>
              <a:t>‹#›</a:t>
            </a:fld>
            <a:endParaRPr lang="en-US" sz="800" dirty="0">
              <a:solidFill>
                <a:schemeClr val="tx1">
                  <a:alpha val="50000"/>
                </a:schemeClr>
              </a:solidFill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92340" y="4911221"/>
            <a:ext cx="28119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>
                <a:solidFill>
                  <a:schemeClr val="tx1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rPr>
              <a:t>© Hitachi Vantara Corporation 2019. All Rights Reserved.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3120D6-2EB7-784D-9A43-8B08507CE207}"/>
              </a:ext>
            </a:extLst>
          </p:cNvPr>
          <p:cNvSpPr/>
          <p:nvPr/>
        </p:nvSpPr>
        <p:spPr>
          <a:xfrm>
            <a:off x="0" y="793050"/>
            <a:ext cx="9144004" cy="168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3" name="Text Placeholder 53"/>
          <p:cNvSpPr>
            <a:spLocks noGrp="1"/>
          </p:cNvSpPr>
          <p:nvPr>
            <p:ph type="body" idx="1"/>
          </p:nvPr>
        </p:nvSpPr>
        <p:spPr>
          <a:xfrm>
            <a:off x="264160" y="893235"/>
            <a:ext cx="8584006" cy="143936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264160" y="53113"/>
            <a:ext cx="7051040" cy="732441"/>
          </a:xfrm>
          <a:prstGeom prst="rect">
            <a:avLst/>
          </a:prstGeom>
        </p:spPr>
        <p:txBody>
          <a:bodyPr vert="horz" lIns="91440" tIns="0" rIns="91440" bIns="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1FC9FE6-7211-2D4D-BBC5-2CA2AED63B97}"/>
              </a:ext>
            </a:extLst>
          </p:cNvPr>
          <p:cNvGrpSpPr/>
          <p:nvPr userDrawn="1"/>
        </p:nvGrpSpPr>
        <p:grpSpPr>
          <a:xfrm>
            <a:off x="7684916" y="225821"/>
            <a:ext cx="1247901" cy="356665"/>
            <a:chOff x="2751138" y="3262313"/>
            <a:chExt cx="4665662" cy="1333500"/>
          </a:xfrm>
          <a:solidFill>
            <a:schemeClr val="tx2"/>
          </a:solidFill>
        </p:grpSpPr>
        <p:sp>
          <p:nvSpPr>
            <p:cNvPr id="40" name="Freeform 1">
              <a:extLst>
                <a:ext uri="{FF2B5EF4-FFF2-40B4-BE49-F238E27FC236}">
                  <a16:creationId xmlns:a16="http://schemas.microsoft.com/office/drawing/2014/main" id="{2202F2C4-E626-9C44-8BD5-A0A142984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013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4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1" name="Freeform 2">
              <a:extLst>
                <a:ext uri="{FF2B5EF4-FFF2-40B4-BE49-F238E27FC236}">
                  <a16:creationId xmlns:a16="http://schemas.microsoft.com/office/drawing/2014/main" id="{48E235B8-0EFE-1D4E-B536-D584422BD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050" y="3275013"/>
              <a:ext cx="677863" cy="631825"/>
            </a:xfrm>
            <a:custGeom>
              <a:avLst/>
              <a:gdLst>
                <a:gd name="T0" fmla="*/ 1883 w 1884"/>
                <a:gd name="T1" fmla="*/ 0 h 1755"/>
                <a:gd name="T2" fmla="*/ 1883 w 1884"/>
                <a:gd name="T3" fmla="*/ 298 h 1755"/>
                <a:gd name="T4" fmla="*/ 1174 w 1884"/>
                <a:gd name="T5" fmla="*/ 298 h 1755"/>
                <a:gd name="T6" fmla="*/ 1174 w 1884"/>
                <a:gd name="T7" fmla="*/ 1754 h 1755"/>
                <a:gd name="T8" fmla="*/ 709 w 1884"/>
                <a:gd name="T9" fmla="*/ 1754 h 1755"/>
                <a:gd name="T10" fmla="*/ 709 w 1884"/>
                <a:gd name="T11" fmla="*/ 298 h 1755"/>
                <a:gd name="T12" fmla="*/ 0 w 1884"/>
                <a:gd name="T13" fmla="*/ 298 h 1755"/>
                <a:gd name="T14" fmla="*/ 0 w 1884"/>
                <a:gd name="T15" fmla="*/ 0 h 1755"/>
                <a:gd name="T16" fmla="*/ 1883 w 1884"/>
                <a:gd name="T17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4" h="1755">
                  <a:moveTo>
                    <a:pt x="1883" y="0"/>
                  </a:moveTo>
                  <a:cubicBezTo>
                    <a:pt x="1883" y="4"/>
                    <a:pt x="1883" y="298"/>
                    <a:pt x="1883" y="298"/>
                  </a:cubicBezTo>
                  <a:lnTo>
                    <a:pt x="1174" y="298"/>
                  </a:lnTo>
                  <a:lnTo>
                    <a:pt x="1174" y="1754"/>
                  </a:lnTo>
                  <a:lnTo>
                    <a:pt x="709" y="1754"/>
                  </a:lnTo>
                  <a:lnTo>
                    <a:pt x="709" y="298"/>
                  </a:lnTo>
                  <a:lnTo>
                    <a:pt x="0" y="298"/>
                  </a:lnTo>
                  <a:lnTo>
                    <a:pt x="0" y="0"/>
                  </a:lnTo>
                  <a:lnTo>
                    <a:pt x="188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2" name="Freeform 3">
              <a:extLst>
                <a:ext uri="{FF2B5EF4-FFF2-40B4-BE49-F238E27FC236}">
                  <a16:creationId xmlns:a16="http://schemas.microsoft.com/office/drawing/2014/main" id="{59CBC9C9-352E-C44D-898B-B56EA1F51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4863" y="3275013"/>
              <a:ext cx="796925" cy="631825"/>
            </a:xfrm>
            <a:custGeom>
              <a:avLst/>
              <a:gdLst>
                <a:gd name="T0" fmla="*/ 2214 w 2215"/>
                <a:gd name="T1" fmla="*/ 1754 h 1755"/>
                <a:gd name="T2" fmla="*/ 1695 w 2215"/>
                <a:gd name="T3" fmla="*/ 1754 h 1755"/>
                <a:gd name="T4" fmla="*/ 1542 w 2215"/>
                <a:gd name="T5" fmla="*/ 1377 h 1755"/>
                <a:gd name="T6" fmla="*/ 672 w 2215"/>
                <a:gd name="T7" fmla="*/ 1377 h 1755"/>
                <a:gd name="T8" fmla="*/ 518 w 2215"/>
                <a:gd name="T9" fmla="*/ 1754 h 1755"/>
                <a:gd name="T10" fmla="*/ 0 w 2215"/>
                <a:gd name="T11" fmla="*/ 1754 h 1755"/>
                <a:gd name="T12" fmla="*/ 825 w 2215"/>
                <a:gd name="T13" fmla="*/ 0 h 1755"/>
                <a:gd name="T14" fmla="*/ 1392 w 2215"/>
                <a:gd name="T15" fmla="*/ 0 h 1755"/>
                <a:gd name="T16" fmla="*/ 2214 w 2215"/>
                <a:gd name="T17" fmla="*/ 1754 h 1755"/>
                <a:gd name="T18" fmla="*/ 788 w 2215"/>
                <a:gd name="T19" fmla="*/ 1095 h 1755"/>
                <a:gd name="T20" fmla="*/ 1434 w 2215"/>
                <a:gd name="T21" fmla="*/ 1095 h 1755"/>
                <a:gd name="T22" fmla="*/ 1107 w 2215"/>
                <a:gd name="T23" fmla="*/ 298 h 1755"/>
                <a:gd name="T24" fmla="*/ 788 w 2215"/>
                <a:gd name="T25" fmla="*/ 1095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15" h="1755">
                  <a:moveTo>
                    <a:pt x="2214" y="1754"/>
                  </a:moveTo>
                  <a:cubicBezTo>
                    <a:pt x="2214" y="1754"/>
                    <a:pt x="1691" y="1754"/>
                    <a:pt x="1695" y="1754"/>
                  </a:cubicBezTo>
                  <a:lnTo>
                    <a:pt x="1542" y="1377"/>
                  </a:lnTo>
                  <a:lnTo>
                    <a:pt x="672" y="1377"/>
                  </a:lnTo>
                  <a:cubicBezTo>
                    <a:pt x="672" y="1377"/>
                    <a:pt x="522" y="1754"/>
                    <a:pt x="518" y="1754"/>
                  </a:cubicBezTo>
                  <a:lnTo>
                    <a:pt x="0" y="1754"/>
                  </a:lnTo>
                  <a:lnTo>
                    <a:pt x="825" y="0"/>
                  </a:lnTo>
                  <a:lnTo>
                    <a:pt x="1392" y="0"/>
                  </a:lnTo>
                  <a:lnTo>
                    <a:pt x="2214" y="1754"/>
                  </a:lnTo>
                  <a:close/>
                  <a:moveTo>
                    <a:pt x="788" y="1095"/>
                  </a:moveTo>
                  <a:lnTo>
                    <a:pt x="1434" y="1095"/>
                  </a:lnTo>
                  <a:lnTo>
                    <a:pt x="1107" y="298"/>
                  </a:lnTo>
                  <a:lnTo>
                    <a:pt x="788" y="109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5" name="Freeform 4">
              <a:extLst>
                <a:ext uri="{FF2B5EF4-FFF2-40B4-BE49-F238E27FC236}">
                  <a16:creationId xmlns:a16="http://schemas.microsoft.com/office/drawing/2014/main" id="{489722E2-4F5C-474B-BE14-489471BD0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5000" y="3275013"/>
              <a:ext cx="166688" cy="631825"/>
            </a:xfrm>
            <a:custGeom>
              <a:avLst/>
              <a:gdLst>
                <a:gd name="T0" fmla="*/ 232 w 465"/>
                <a:gd name="T1" fmla="*/ 1754 h 1755"/>
                <a:gd name="T2" fmla="*/ 0 w 465"/>
                <a:gd name="T3" fmla="*/ 1754 h 1755"/>
                <a:gd name="T4" fmla="*/ 0 w 465"/>
                <a:gd name="T5" fmla="*/ 0 h 1755"/>
                <a:gd name="T6" fmla="*/ 464 w 465"/>
                <a:gd name="T7" fmla="*/ 0 h 1755"/>
                <a:gd name="T8" fmla="*/ 464 w 465"/>
                <a:gd name="T9" fmla="*/ 1754 h 1755"/>
                <a:gd name="T10" fmla="*/ 232 w 465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5" h="1755">
                  <a:moveTo>
                    <a:pt x="232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4" y="0"/>
                  </a:lnTo>
                  <a:lnTo>
                    <a:pt x="464" y="1754"/>
                  </a:lnTo>
                  <a:lnTo>
                    <a:pt x="232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AAA478F0-93B4-D947-BED8-D23BF131C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588" y="3275013"/>
              <a:ext cx="673100" cy="631825"/>
            </a:xfrm>
            <a:custGeom>
              <a:avLst/>
              <a:gdLst>
                <a:gd name="T0" fmla="*/ 465 w 1868"/>
                <a:gd name="T1" fmla="*/ 0 h 1755"/>
                <a:gd name="T2" fmla="*/ 465 w 1868"/>
                <a:gd name="T3" fmla="*/ 700 h 1755"/>
                <a:gd name="T4" fmla="*/ 1402 w 1868"/>
                <a:gd name="T5" fmla="*/ 700 h 1755"/>
                <a:gd name="T6" fmla="*/ 1402 w 1868"/>
                <a:gd name="T7" fmla="*/ 0 h 1755"/>
                <a:gd name="T8" fmla="*/ 1867 w 1868"/>
                <a:gd name="T9" fmla="*/ 0 h 1755"/>
                <a:gd name="T10" fmla="*/ 1867 w 1868"/>
                <a:gd name="T11" fmla="*/ 1754 h 1755"/>
                <a:gd name="T12" fmla="*/ 1402 w 1868"/>
                <a:gd name="T13" fmla="*/ 1754 h 1755"/>
                <a:gd name="T14" fmla="*/ 1402 w 1868"/>
                <a:gd name="T15" fmla="*/ 983 h 1755"/>
                <a:gd name="T16" fmla="*/ 465 w 1868"/>
                <a:gd name="T17" fmla="*/ 983 h 1755"/>
                <a:gd name="T18" fmla="*/ 465 w 1868"/>
                <a:gd name="T19" fmla="*/ 1754 h 1755"/>
                <a:gd name="T20" fmla="*/ 0 w 1868"/>
                <a:gd name="T21" fmla="*/ 1754 h 1755"/>
                <a:gd name="T22" fmla="*/ 0 w 1868"/>
                <a:gd name="T23" fmla="*/ 0 h 1755"/>
                <a:gd name="T24" fmla="*/ 465 w 1868"/>
                <a:gd name="T25" fmla="*/ 0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8" h="1755">
                  <a:moveTo>
                    <a:pt x="465" y="0"/>
                  </a:moveTo>
                  <a:cubicBezTo>
                    <a:pt x="465" y="0"/>
                    <a:pt x="465" y="705"/>
                    <a:pt x="465" y="700"/>
                  </a:cubicBezTo>
                  <a:lnTo>
                    <a:pt x="1402" y="700"/>
                  </a:lnTo>
                  <a:cubicBezTo>
                    <a:pt x="1402" y="705"/>
                    <a:pt x="1402" y="0"/>
                    <a:pt x="1402" y="0"/>
                  </a:cubicBezTo>
                  <a:cubicBezTo>
                    <a:pt x="1402" y="0"/>
                    <a:pt x="1863" y="0"/>
                    <a:pt x="1867" y="0"/>
                  </a:cubicBezTo>
                  <a:cubicBezTo>
                    <a:pt x="1867" y="0"/>
                    <a:pt x="1867" y="1750"/>
                    <a:pt x="1867" y="1754"/>
                  </a:cubicBezTo>
                  <a:lnTo>
                    <a:pt x="1402" y="1754"/>
                  </a:lnTo>
                  <a:cubicBezTo>
                    <a:pt x="1402" y="1754"/>
                    <a:pt x="1402" y="987"/>
                    <a:pt x="1402" y="983"/>
                  </a:cubicBezTo>
                  <a:cubicBezTo>
                    <a:pt x="1402" y="987"/>
                    <a:pt x="465" y="983"/>
                    <a:pt x="465" y="983"/>
                  </a:cubicBezTo>
                  <a:cubicBezTo>
                    <a:pt x="465" y="987"/>
                    <a:pt x="465" y="1754"/>
                    <a:pt x="465" y="1754"/>
                  </a:cubicBezTo>
                  <a:lnTo>
                    <a:pt x="0" y="1754"/>
                  </a:lnTo>
                  <a:cubicBezTo>
                    <a:pt x="0" y="1754"/>
                    <a:pt x="5" y="0"/>
                    <a:pt x="0" y="0"/>
                  </a:cubicBezTo>
                  <a:lnTo>
                    <a:pt x="46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A57E6D6C-A5DC-FD42-8986-EE47E5995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4450" y="3275013"/>
              <a:ext cx="168275" cy="631825"/>
            </a:xfrm>
            <a:custGeom>
              <a:avLst/>
              <a:gdLst>
                <a:gd name="T0" fmla="*/ 233 w 466"/>
                <a:gd name="T1" fmla="*/ 1754 h 1755"/>
                <a:gd name="T2" fmla="*/ 0 w 466"/>
                <a:gd name="T3" fmla="*/ 1754 h 1755"/>
                <a:gd name="T4" fmla="*/ 0 w 466"/>
                <a:gd name="T5" fmla="*/ 0 h 1755"/>
                <a:gd name="T6" fmla="*/ 465 w 466"/>
                <a:gd name="T7" fmla="*/ 0 h 1755"/>
                <a:gd name="T8" fmla="*/ 465 w 466"/>
                <a:gd name="T9" fmla="*/ 1754 h 1755"/>
                <a:gd name="T10" fmla="*/ 233 w 466"/>
                <a:gd name="T11" fmla="*/ 1754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6" h="1755">
                  <a:moveTo>
                    <a:pt x="233" y="1754"/>
                  </a:moveTo>
                  <a:lnTo>
                    <a:pt x="0" y="1754"/>
                  </a:lnTo>
                  <a:lnTo>
                    <a:pt x="0" y="0"/>
                  </a:lnTo>
                  <a:lnTo>
                    <a:pt x="465" y="0"/>
                  </a:lnTo>
                  <a:lnTo>
                    <a:pt x="465" y="1754"/>
                  </a:lnTo>
                  <a:lnTo>
                    <a:pt x="233" y="175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AE32BA5C-C3A9-184E-AFD3-4E15B09FF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3213" y="3262313"/>
              <a:ext cx="715962" cy="663575"/>
            </a:xfrm>
            <a:custGeom>
              <a:avLst/>
              <a:gdLst>
                <a:gd name="T0" fmla="*/ 62 w 1988"/>
                <a:gd name="T1" fmla="*/ 1307 h 1842"/>
                <a:gd name="T2" fmla="*/ 0 w 1988"/>
                <a:gd name="T3" fmla="*/ 933 h 1842"/>
                <a:gd name="T4" fmla="*/ 120 w 1988"/>
                <a:gd name="T5" fmla="*/ 423 h 1842"/>
                <a:gd name="T6" fmla="*/ 518 w 1988"/>
                <a:gd name="T7" fmla="*/ 91 h 1842"/>
                <a:gd name="T8" fmla="*/ 1033 w 1988"/>
                <a:gd name="T9" fmla="*/ 0 h 1842"/>
                <a:gd name="T10" fmla="*/ 1618 w 1988"/>
                <a:gd name="T11" fmla="*/ 125 h 1842"/>
                <a:gd name="T12" fmla="*/ 1950 w 1988"/>
                <a:gd name="T13" fmla="*/ 531 h 1842"/>
                <a:gd name="T14" fmla="*/ 1966 w 1988"/>
                <a:gd name="T15" fmla="*/ 643 h 1842"/>
                <a:gd name="T16" fmla="*/ 1481 w 1988"/>
                <a:gd name="T17" fmla="*/ 643 h 1842"/>
                <a:gd name="T18" fmla="*/ 1456 w 1988"/>
                <a:gd name="T19" fmla="*/ 506 h 1842"/>
                <a:gd name="T20" fmla="*/ 1240 w 1988"/>
                <a:gd name="T21" fmla="*/ 303 h 1842"/>
                <a:gd name="T22" fmla="*/ 1037 w 1988"/>
                <a:gd name="T23" fmla="*/ 274 h 1842"/>
                <a:gd name="T24" fmla="*/ 809 w 1988"/>
                <a:gd name="T25" fmla="*/ 315 h 1842"/>
                <a:gd name="T26" fmla="*/ 556 w 1988"/>
                <a:gd name="T27" fmla="*/ 573 h 1842"/>
                <a:gd name="T28" fmla="*/ 494 w 1988"/>
                <a:gd name="T29" fmla="*/ 942 h 1842"/>
                <a:gd name="T30" fmla="*/ 539 w 1988"/>
                <a:gd name="T31" fmla="*/ 1249 h 1842"/>
                <a:gd name="T32" fmla="*/ 792 w 1988"/>
                <a:gd name="T33" fmla="*/ 1527 h 1842"/>
                <a:gd name="T34" fmla="*/ 1041 w 1988"/>
                <a:gd name="T35" fmla="*/ 1572 h 1842"/>
                <a:gd name="T36" fmla="*/ 1257 w 1988"/>
                <a:gd name="T37" fmla="*/ 1539 h 1842"/>
                <a:gd name="T38" fmla="*/ 1460 w 1988"/>
                <a:gd name="T39" fmla="*/ 1356 h 1842"/>
                <a:gd name="T40" fmla="*/ 1497 w 1988"/>
                <a:gd name="T41" fmla="*/ 1170 h 1842"/>
                <a:gd name="T42" fmla="*/ 1987 w 1988"/>
                <a:gd name="T43" fmla="*/ 1170 h 1842"/>
                <a:gd name="T44" fmla="*/ 1962 w 1988"/>
                <a:gd name="T45" fmla="*/ 1336 h 1842"/>
                <a:gd name="T46" fmla="*/ 1638 w 1988"/>
                <a:gd name="T47" fmla="*/ 1721 h 1842"/>
                <a:gd name="T48" fmla="*/ 1041 w 1988"/>
                <a:gd name="T49" fmla="*/ 1841 h 1842"/>
                <a:gd name="T50" fmla="*/ 568 w 1988"/>
                <a:gd name="T51" fmla="*/ 1771 h 1842"/>
                <a:gd name="T52" fmla="*/ 62 w 1988"/>
                <a:gd name="T53" fmla="*/ 1307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88" h="1842">
                  <a:moveTo>
                    <a:pt x="62" y="1307"/>
                  </a:moveTo>
                  <a:cubicBezTo>
                    <a:pt x="21" y="1191"/>
                    <a:pt x="0" y="1066"/>
                    <a:pt x="0" y="933"/>
                  </a:cubicBezTo>
                  <a:cubicBezTo>
                    <a:pt x="0" y="751"/>
                    <a:pt x="33" y="573"/>
                    <a:pt x="120" y="423"/>
                  </a:cubicBezTo>
                  <a:cubicBezTo>
                    <a:pt x="211" y="270"/>
                    <a:pt x="348" y="154"/>
                    <a:pt x="518" y="91"/>
                  </a:cubicBezTo>
                  <a:cubicBezTo>
                    <a:pt x="680" y="33"/>
                    <a:pt x="850" y="0"/>
                    <a:pt x="1033" y="0"/>
                  </a:cubicBezTo>
                  <a:cubicBezTo>
                    <a:pt x="1240" y="0"/>
                    <a:pt x="1439" y="46"/>
                    <a:pt x="1618" y="125"/>
                  </a:cubicBezTo>
                  <a:cubicBezTo>
                    <a:pt x="1784" y="195"/>
                    <a:pt x="1912" y="349"/>
                    <a:pt x="1950" y="531"/>
                  </a:cubicBezTo>
                  <a:cubicBezTo>
                    <a:pt x="1958" y="568"/>
                    <a:pt x="1962" y="606"/>
                    <a:pt x="1966" y="643"/>
                  </a:cubicBezTo>
                  <a:lnTo>
                    <a:pt x="1481" y="643"/>
                  </a:lnTo>
                  <a:cubicBezTo>
                    <a:pt x="1481" y="597"/>
                    <a:pt x="1472" y="552"/>
                    <a:pt x="1456" y="506"/>
                  </a:cubicBezTo>
                  <a:cubicBezTo>
                    <a:pt x="1419" y="411"/>
                    <a:pt x="1340" y="332"/>
                    <a:pt x="1240" y="303"/>
                  </a:cubicBezTo>
                  <a:cubicBezTo>
                    <a:pt x="1174" y="282"/>
                    <a:pt x="1107" y="274"/>
                    <a:pt x="1037" y="274"/>
                  </a:cubicBezTo>
                  <a:cubicBezTo>
                    <a:pt x="958" y="274"/>
                    <a:pt x="879" y="286"/>
                    <a:pt x="809" y="315"/>
                  </a:cubicBezTo>
                  <a:cubicBezTo>
                    <a:pt x="688" y="357"/>
                    <a:pt x="597" y="452"/>
                    <a:pt x="556" y="573"/>
                  </a:cubicBezTo>
                  <a:cubicBezTo>
                    <a:pt x="514" y="689"/>
                    <a:pt x="494" y="813"/>
                    <a:pt x="494" y="942"/>
                  </a:cubicBezTo>
                  <a:cubicBezTo>
                    <a:pt x="494" y="1050"/>
                    <a:pt x="510" y="1153"/>
                    <a:pt x="539" y="1249"/>
                  </a:cubicBezTo>
                  <a:cubicBezTo>
                    <a:pt x="572" y="1377"/>
                    <a:pt x="672" y="1481"/>
                    <a:pt x="792" y="1527"/>
                  </a:cubicBezTo>
                  <a:cubicBezTo>
                    <a:pt x="871" y="1556"/>
                    <a:pt x="954" y="1572"/>
                    <a:pt x="1041" y="1572"/>
                  </a:cubicBezTo>
                  <a:cubicBezTo>
                    <a:pt x="1116" y="1572"/>
                    <a:pt x="1186" y="1560"/>
                    <a:pt x="1257" y="1539"/>
                  </a:cubicBezTo>
                  <a:cubicBezTo>
                    <a:pt x="1348" y="1510"/>
                    <a:pt x="1423" y="1444"/>
                    <a:pt x="1460" y="1356"/>
                  </a:cubicBezTo>
                  <a:cubicBezTo>
                    <a:pt x="1485" y="1298"/>
                    <a:pt x="1497" y="1236"/>
                    <a:pt x="1497" y="1170"/>
                  </a:cubicBezTo>
                  <a:lnTo>
                    <a:pt x="1987" y="1170"/>
                  </a:lnTo>
                  <a:cubicBezTo>
                    <a:pt x="1983" y="1228"/>
                    <a:pt x="1974" y="1282"/>
                    <a:pt x="1962" y="1336"/>
                  </a:cubicBezTo>
                  <a:cubicBezTo>
                    <a:pt x="1920" y="1510"/>
                    <a:pt x="1800" y="1655"/>
                    <a:pt x="1638" y="1721"/>
                  </a:cubicBezTo>
                  <a:cubicBezTo>
                    <a:pt x="1456" y="1800"/>
                    <a:pt x="1253" y="1841"/>
                    <a:pt x="1041" y="1841"/>
                  </a:cubicBezTo>
                  <a:cubicBezTo>
                    <a:pt x="875" y="1841"/>
                    <a:pt x="718" y="1817"/>
                    <a:pt x="568" y="1771"/>
                  </a:cubicBezTo>
                  <a:cubicBezTo>
                    <a:pt x="336" y="1692"/>
                    <a:pt x="137" y="1527"/>
                    <a:pt x="62" y="130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8A0DB868-FC5A-BD44-9EA8-45E649604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1138" y="4083050"/>
              <a:ext cx="153987" cy="398463"/>
            </a:xfrm>
            <a:custGeom>
              <a:avLst/>
              <a:gdLst>
                <a:gd name="T0" fmla="*/ 415 w 428"/>
                <a:gd name="T1" fmla="*/ 0 h 1109"/>
                <a:gd name="T2" fmla="*/ 0 w 428"/>
                <a:gd name="T3" fmla="*/ 38 h 1109"/>
                <a:gd name="T4" fmla="*/ 0 w 428"/>
                <a:gd name="T5" fmla="*/ 100 h 1109"/>
                <a:gd name="T6" fmla="*/ 12 w 428"/>
                <a:gd name="T7" fmla="*/ 100 h 1109"/>
                <a:gd name="T8" fmla="*/ 178 w 428"/>
                <a:gd name="T9" fmla="*/ 241 h 1109"/>
                <a:gd name="T10" fmla="*/ 178 w 428"/>
                <a:gd name="T11" fmla="*/ 1108 h 1109"/>
                <a:gd name="T12" fmla="*/ 427 w 428"/>
                <a:gd name="T13" fmla="*/ 1108 h 1109"/>
                <a:gd name="T14" fmla="*/ 427 w 428"/>
                <a:gd name="T15" fmla="*/ 0 h 1109"/>
                <a:gd name="T16" fmla="*/ 415 w 428"/>
                <a:gd name="T17" fmla="*/ 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8" h="1109">
                  <a:moveTo>
                    <a:pt x="415" y="0"/>
                  </a:moveTo>
                  <a:lnTo>
                    <a:pt x="0" y="38"/>
                  </a:lnTo>
                  <a:lnTo>
                    <a:pt x="0" y="100"/>
                  </a:lnTo>
                  <a:lnTo>
                    <a:pt x="12" y="100"/>
                  </a:lnTo>
                  <a:cubicBezTo>
                    <a:pt x="178" y="121"/>
                    <a:pt x="178" y="121"/>
                    <a:pt x="178" y="241"/>
                  </a:cubicBezTo>
                  <a:lnTo>
                    <a:pt x="178" y="1108"/>
                  </a:lnTo>
                  <a:lnTo>
                    <a:pt x="427" y="1108"/>
                  </a:lnTo>
                  <a:lnTo>
                    <a:pt x="427" y="0"/>
                  </a:lnTo>
                  <a:lnTo>
                    <a:pt x="41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BFCB2AFF-A2AD-624A-8B85-9A1C9FB5D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6088" y="4198938"/>
              <a:ext cx="315912" cy="282575"/>
            </a:xfrm>
            <a:custGeom>
              <a:avLst/>
              <a:gdLst>
                <a:gd name="T0" fmla="*/ 643 w 876"/>
                <a:gd name="T1" fmla="*/ 4 h 785"/>
                <a:gd name="T2" fmla="*/ 353 w 876"/>
                <a:gd name="T3" fmla="*/ 170 h 785"/>
                <a:gd name="T4" fmla="*/ 353 w 876"/>
                <a:gd name="T5" fmla="*/ 0 h 785"/>
                <a:gd name="T6" fmla="*/ 336 w 876"/>
                <a:gd name="T7" fmla="*/ 4 h 785"/>
                <a:gd name="T8" fmla="*/ 0 w 876"/>
                <a:gd name="T9" fmla="*/ 58 h 785"/>
                <a:gd name="T10" fmla="*/ 0 w 876"/>
                <a:gd name="T11" fmla="*/ 116 h 785"/>
                <a:gd name="T12" fmla="*/ 17 w 876"/>
                <a:gd name="T13" fmla="*/ 116 h 785"/>
                <a:gd name="T14" fmla="*/ 145 w 876"/>
                <a:gd name="T15" fmla="*/ 240 h 785"/>
                <a:gd name="T16" fmla="*/ 145 w 876"/>
                <a:gd name="T17" fmla="*/ 784 h 785"/>
                <a:gd name="T18" fmla="*/ 353 w 876"/>
                <a:gd name="T19" fmla="*/ 784 h 785"/>
                <a:gd name="T20" fmla="*/ 353 w 876"/>
                <a:gd name="T21" fmla="*/ 386 h 785"/>
                <a:gd name="T22" fmla="*/ 560 w 876"/>
                <a:gd name="T23" fmla="*/ 141 h 785"/>
                <a:gd name="T24" fmla="*/ 664 w 876"/>
                <a:gd name="T25" fmla="*/ 361 h 785"/>
                <a:gd name="T26" fmla="*/ 664 w 876"/>
                <a:gd name="T27" fmla="*/ 784 h 785"/>
                <a:gd name="T28" fmla="*/ 871 w 876"/>
                <a:gd name="T29" fmla="*/ 784 h 785"/>
                <a:gd name="T30" fmla="*/ 871 w 876"/>
                <a:gd name="T31" fmla="*/ 240 h 785"/>
                <a:gd name="T32" fmla="*/ 643 w 876"/>
                <a:gd name="T33" fmla="*/ 4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6" h="785">
                  <a:moveTo>
                    <a:pt x="643" y="4"/>
                  </a:moveTo>
                  <a:cubicBezTo>
                    <a:pt x="490" y="4"/>
                    <a:pt x="398" y="108"/>
                    <a:pt x="353" y="170"/>
                  </a:cubicBezTo>
                  <a:cubicBezTo>
                    <a:pt x="353" y="112"/>
                    <a:pt x="353" y="0"/>
                    <a:pt x="353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7" y="116"/>
                  </a:lnTo>
                  <a:cubicBezTo>
                    <a:pt x="124" y="120"/>
                    <a:pt x="145" y="141"/>
                    <a:pt x="145" y="240"/>
                  </a:cubicBezTo>
                  <a:lnTo>
                    <a:pt x="145" y="784"/>
                  </a:lnTo>
                  <a:lnTo>
                    <a:pt x="353" y="784"/>
                  </a:lnTo>
                  <a:lnTo>
                    <a:pt x="353" y="386"/>
                  </a:lnTo>
                  <a:cubicBezTo>
                    <a:pt x="353" y="278"/>
                    <a:pt x="452" y="141"/>
                    <a:pt x="560" y="141"/>
                  </a:cubicBezTo>
                  <a:cubicBezTo>
                    <a:pt x="660" y="141"/>
                    <a:pt x="664" y="224"/>
                    <a:pt x="664" y="361"/>
                  </a:cubicBezTo>
                  <a:lnTo>
                    <a:pt x="664" y="784"/>
                  </a:lnTo>
                  <a:lnTo>
                    <a:pt x="871" y="784"/>
                  </a:lnTo>
                  <a:lnTo>
                    <a:pt x="871" y="240"/>
                  </a:lnTo>
                  <a:cubicBezTo>
                    <a:pt x="875" y="87"/>
                    <a:pt x="792" y="4"/>
                    <a:pt x="643" y="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01095FC3-BDC5-A549-A563-41D39503D1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138" y="4200525"/>
              <a:ext cx="212725" cy="288925"/>
            </a:xfrm>
            <a:custGeom>
              <a:avLst/>
              <a:gdLst>
                <a:gd name="T0" fmla="*/ 348 w 590"/>
                <a:gd name="T1" fmla="*/ 303 h 802"/>
                <a:gd name="T2" fmla="*/ 195 w 590"/>
                <a:gd name="T3" fmla="*/ 170 h 802"/>
                <a:gd name="T4" fmla="*/ 307 w 590"/>
                <a:gd name="T5" fmla="*/ 100 h 802"/>
                <a:gd name="T6" fmla="*/ 502 w 590"/>
                <a:gd name="T7" fmla="*/ 166 h 802"/>
                <a:gd name="T8" fmla="*/ 535 w 590"/>
                <a:gd name="T9" fmla="*/ 187 h 802"/>
                <a:gd name="T10" fmla="*/ 535 w 590"/>
                <a:gd name="T11" fmla="*/ 162 h 802"/>
                <a:gd name="T12" fmla="*/ 535 w 590"/>
                <a:gd name="T13" fmla="*/ 33 h 802"/>
                <a:gd name="T14" fmla="*/ 506 w 590"/>
                <a:gd name="T15" fmla="*/ 25 h 802"/>
                <a:gd name="T16" fmla="*/ 315 w 590"/>
                <a:gd name="T17" fmla="*/ 0 h 802"/>
                <a:gd name="T18" fmla="*/ 0 w 590"/>
                <a:gd name="T19" fmla="*/ 224 h 802"/>
                <a:gd name="T20" fmla="*/ 228 w 590"/>
                <a:gd name="T21" fmla="*/ 465 h 802"/>
                <a:gd name="T22" fmla="*/ 390 w 590"/>
                <a:gd name="T23" fmla="*/ 606 h 802"/>
                <a:gd name="T24" fmla="*/ 249 w 590"/>
                <a:gd name="T25" fmla="*/ 697 h 802"/>
                <a:gd name="T26" fmla="*/ 20 w 590"/>
                <a:gd name="T27" fmla="*/ 618 h 802"/>
                <a:gd name="T28" fmla="*/ 0 w 590"/>
                <a:gd name="T29" fmla="*/ 606 h 802"/>
                <a:gd name="T30" fmla="*/ 0 w 590"/>
                <a:gd name="T31" fmla="*/ 767 h 802"/>
                <a:gd name="T32" fmla="*/ 16 w 590"/>
                <a:gd name="T33" fmla="*/ 771 h 802"/>
                <a:gd name="T34" fmla="*/ 244 w 590"/>
                <a:gd name="T35" fmla="*/ 801 h 802"/>
                <a:gd name="T36" fmla="*/ 580 w 590"/>
                <a:gd name="T37" fmla="*/ 568 h 802"/>
                <a:gd name="T38" fmla="*/ 348 w 590"/>
                <a:gd name="T39" fmla="*/ 303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802">
                  <a:moveTo>
                    <a:pt x="348" y="303"/>
                  </a:moveTo>
                  <a:cubicBezTo>
                    <a:pt x="265" y="261"/>
                    <a:pt x="195" y="228"/>
                    <a:pt x="195" y="170"/>
                  </a:cubicBezTo>
                  <a:cubicBezTo>
                    <a:pt x="195" y="104"/>
                    <a:pt x="274" y="100"/>
                    <a:pt x="307" y="100"/>
                  </a:cubicBezTo>
                  <a:cubicBezTo>
                    <a:pt x="394" y="100"/>
                    <a:pt x="468" y="145"/>
                    <a:pt x="502" y="166"/>
                  </a:cubicBezTo>
                  <a:lnTo>
                    <a:pt x="535" y="187"/>
                  </a:lnTo>
                  <a:lnTo>
                    <a:pt x="535" y="162"/>
                  </a:lnTo>
                  <a:lnTo>
                    <a:pt x="535" y="33"/>
                  </a:lnTo>
                  <a:lnTo>
                    <a:pt x="506" y="25"/>
                  </a:lnTo>
                  <a:cubicBezTo>
                    <a:pt x="468" y="17"/>
                    <a:pt x="398" y="0"/>
                    <a:pt x="315" y="0"/>
                  </a:cubicBezTo>
                  <a:cubicBezTo>
                    <a:pt x="120" y="0"/>
                    <a:pt x="0" y="83"/>
                    <a:pt x="0" y="224"/>
                  </a:cubicBezTo>
                  <a:cubicBezTo>
                    <a:pt x="0" y="353"/>
                    <a:pt x="124" y="411"/>
                    <a:pt x="228" y="465"/>
                  </a:cubicBezTo>
                  <a:cubicBezTo>
                    <a:pt x="311" y="506"/>
                    <a:pt x="390" y="543"/>
                    <a:pt x="390" y="606"/>
                  </a:cubicBezTo>
                  <a:cubicBezTo>
                    <a:pt x="390" y="664"/>
                    <a:pt x="340" y="697"/>
                    <a:pt x="249" y="697"/>
                  </a:cubicBezTo>
                  <a:cubicBezTo>
                    <a:pt x="149" y="697"/>
                    <a:pt x="70" y="647"/>
                    <a:pt x="20" y="618"/>
                  </a:cubicBezTo>
                  <a:lnTo>
                    <a:pt x="0" y="606"/>
                  </a:lnTo>
                  <a:lnTo>
                    <a:pt x="0" y="767"/>
                  </a:lnTo>
                  <a:lnTo>
                    <a:pt x="16" y="771"/>
                  </a:lnTo>
                  <a:cubicBezTo>
                    <a:pt x="58" y="780"/>
                    <a:pt x="137" y="801"/>
                    <a:pt x="244" y="801"/>
                  </a:cubicBezTo>
                  <a:cubicBezTo>
                    <a:pt x="456" y="801"/>
                    <a:pt x="580" y="713"/>
                    <a:pt x="580" y="568"/>
                  </a:cubicBezTo>
                  <a:cubicBezTo>
                    <a:pt x="589" y="419"/>
                    <a:pt x="460" y="357"/>
                    <a:pt x="348" y="303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67332802-95F1-BD4E-A57B-E2DBDF38E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5375" y="4198938"/>
              <a:ext cx="325438" cy="396875"/>
            </a:xfrm>
            <a:custGeom>
              <a:avLst/>
              <a:gdLst>
                <a:gd name="T0" fmla="*/ 577 w 906"/>
                <a:gd name="T1" fmla="*/ 4 h 1104"/>
                <a:gd name="T2" fmla="*/ 357 w 906"/>
                <a:gd name="T3" fmla="*/ 112 h 1104"/>
                <a:gd name="T4" fmla="*/ 357 w 906"/>
                <a:gd name="T5" fmla="*/ 0 h 1104"/>
                <a:gd name="T6" fmla="*/ 336 w 906"/>
                <a:gd name="T7" fmla="*/ 4 h 1104"/>
                <a:gd name="T8" fmla="*/ 0 w 906"/>
                <a:gd name="T9" fmla="*/ 58 h 1104"/>
                <a:gd name="T10" fmla="*/ 0 w 906"/>
                <a:gd name="T11" fmla="*/ 116 h 1104"/>
                <a:gd name="T12" fmla="*/ 13 w 906"/>
                <a:gd name="T13" fmla="*/ 116 h 1104"/>
                <a:gd name="T14" fmla="*/ 137 w 906"/>
                <a:gd name="T15" fmla="*/ 240 h 1104"/>
                <a:gd name="T16" fmla="*/ 137 w 906"/>
                <a:gd name="T17" fmla="*/ 1103 h 1104"/>
                <a:gd name="T18" fmla="*/ 345 w 906"/>
                <a:gd name="T19" fmla="*/ 1103 h 1104"/>
                <a:gd name="T20" fmla="*/ 345 w 906"/>
                <a:gd name="T21" fmla="*/ 709 h 1104"/>
                <a:gd name="T22" fmla="*/ 560 w 906"/>
                <a:gd name="T23" fmla="*/ 800 h 1104"/>
                <a:gd name="T24" fmla="*/ 896 w 906"/>
                <a:gd name="T25" fmla="*/ 390 h 1104"/>
                <a:gd name="T26" fmla="*/ 577 w 906"/>
                <a:gd name="T27" fmla="*/ 4 h 1104"/>
                <a:gd name="T28" fmla="*/ 515 w 906"/>
                <a:gd name="T29" fmla="*/ 120 h 1104"/>
                <a:gd name="T30" fmla="*/ 672 w 906"/>
                <a:gd name="T31" fmla="*/ 394 h 1104"/>
                <a:gd name="T32" fmla="*/ 515 w 906"/>
                <a:gd name="T33" fmla="*/ 688 h 1104"/>
                <a:gd name="T34" fmla="*/ 349 w 906"/>
                <a:gd name="T35" fmla="*/ 456 h 1104"/>
                <a:gd name="T36" fmla="*/ 349 w 906"/>
                <a:gd name="T37" fmla="*/ 390 h 1104"/>
                <a:gd name="T38" fmla="*/ 515 w 906"/>
                <a:gd name="T39" fmla="*/ 12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06" h="1104">
                  <a:moveTo>
                    <a:pt x="577" y="4"/>
                  </a:moveTo>
                  <a:cubicBezTo>
                    <a:pt x="498" y="4"/>
                    <a:pt x="424" y="41"/>
                    <a:pt x="357" y="112"/>
                  </a:cubicBezTo>
                  <a:cubicBezTo>
                    <a:pt x="357" y="75"/>
                    <a:pt x="357" y="0"/>
                    <a:pt x="357" y="0"/>
                  </a:cubicBezTo>
                  <a:lnTo>
                    <a:pt x="336" y="4"/>
                  </a:lnTo>
                  <a:lnTo>
                    <a:pt x="0" y="58"/>
                  </a:lnTo>
                  <a:lnTo>
                    <a:pt x="0" y="116"/>
                  </a:lnTo>
                  <a:lnTo>
                    <a:pt x="13" y="116"/>
                  </a:lnTo>
                  <a:cubicBezTo>
                    <a:pt x="117" y="120"/>
                    <a:pt x="137" y="141"/>
                    <a:pt x="137" y="240"/>
                  </a:cubicBezTo>
                  <a:lnTo>
                    <a:pt x="137" y="1103"/>
                  </a:lnTo>
                  <a:lnTo>
                    <a:pt x="345" y="1103"/>
                  </a:lnTo>
                  <a:cubicBezTo>
                    <a:pt x="345" y="1103"/>
                    <a:pt x="345" y="775"/>
                    <a:pt x="345" y="709"/>
                  </a:cubicBezTo>
                  <a:cubicBezTo>
                    <a:pt x="382" y="755"/>
                    <a:pt x="444" y="800"/>
                    <a:pt x="560" y="800"/>
                  </a:cubicBezTo>
                  <a:cubicBezTo>
                    <a:pt x="780" y="800"/>
                    <a:pt x="896" y="659"/>
                    <a:pt x="896" y="390"/>
                  </a:cubicBezTo>
                  <a:cubicBezTo>
                    <a:pt x="905" y="145"/>
                    <a:pt x="784" y="4"/>
                    <a:pt x="577" y="4"/>
                  </a:cubicBezTo>
                  <a:close/>
                  <a:moveTo>
                    <a:pt x="515" y="120"/>
                  </a:moveTo>
                  <a:cubicBezTo>
                    <a:pt x="656" y="120"/>
                    <a:pt x="672" y="274"/>
                    <a:pt x="672" y="394"/>
                  </a:cubicBezTo>
                  <a:cubicBezTo>
                    <a:pt x="672" y="593"/>
                    <a:pt x="623" y="688"/>
                    <a:pt x="515" y="688"/>
                  </a:cubicBezTo>
                  <a:cubicBezTo>
                    <a:pt x="378" y="688"/>
                    <a:pt x="349" y="560"/>
                    <a:pt x="349" y="456"/>
                  </a:cubicBezTo>
                  <a:lnTo>
                    <a:pt x="349" y="390"/>
                  </a:lnTo>
                  <a:cubicBezTo>
                    <a:pt x="353" y="307"/>
                    <a:pt x="370" y="120"/>
                    <a:pt x="515" y="12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1620EBC1-91A3-0747-8FF2-60CECD898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200" y="4198938"/>
              <a:ext cx="123825" cy="282575"/>
            </a:xfrm>
            <a:custGeom>
              <a:avLst/>
              <a:gdLst>
                <a:gd name="T0" fmla="*/ 0 w 345"/>
                <a:gd name="T1" fmla="*/ 58 h 785"/>
                <a:gd name="T2" fmla="*/ 0 w 345"/>
                <a:gd name="T3" fmla="*/ 116 h 785"/>
                <a:gd name="T4" fmla="*/ 12 w 345"/>
                <a:gd name="T5" fmla="*/ 116 h 785"/>
                <a:gd name="T6" fmla="*/ 137 w 345"/>
                <a:gd name="T7" fmla="*/ 240 h 785"/>
                <a:gd name="T8" fmla="*/ 137 w 345"/>
                <a:gd name="T9" fmla="*/ 784 h 785"/>
                <a:gd name="T10" fmla="*/ 344 w 345"/>
                <a:gd name="T11" fmla="*/ 784 h 785"/>
                <a:gd name="T12" fmla="*/ 344 w 345"/>
                <a:gd name="T13" fmla="*/ 0 h 785"/>
                <a:gd name="T14" fmla="*/ 328 w 345"/>
                <a:gd name="T15" fmla="*/ 4 h 785"/>
                <a:gd name="T16" fmla="*/ 0 w 345"/>
                <a:gd name="T17" fmla="*/ 58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5" h="785">
                  <a:moveTo>
                    <a:pt x="0" y="58"/>
                  </a:moveTo>
                  <a:lnTo>
                    <a:pt x="0" y="116"/>
                  </a:lnTo>
                  <a:lnTo>
                    <a:pt x="12" y="116"/>
                  </a:lnTo>
                  <a:cubicBezTo>
                    <a:pt x="116" y="120"/>
                    <a:pt x="137" y="141"/>
                    <a:pt x="137" y="240"/>
                  </a:cubicBezTo>
                  <a:lnTo>
                    <a:pt x="137" y="784"/>
                  </a:lnTo>
                  <a:lnTo>
                    <a:pt x="344" y="784"/>
                  </a:lnTo>
                  <a:lnTo>
                    <a:pt x="344" y="0"/>
                  </a:lnTo>
                  <a:lnTo>
                    <a:pt x="328" y="4"/>
                  </a:lnTo>
                  <a:lnTo>
                    <a:pt x="0" y="5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9AE043B0-CB1B-9E46-BB0B-62488F1C0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6063" y="4084638"/>
              <a:ext cx="93662" cy="82550"/>
            </a:xfrm>
            <a:custGeom>
              <a:avLst/>
              <a:gdLst>
                <a:gd name="T0" fmla="*/ 129 w 262"/>
                <a:gd name="T1" fmla="*/ 228 h 229"/>
                <a:gd name="T2" fmla="*/ 261 w 262"/>
                <a:gd name="T3" fmla="*/ 112 h 229"/>
                <a:gd name="T4" fmla="*/ 133 w 262"/>
                <a:gd name="T5" fmla="*/ 0 h 229"/>
                <a:gd name="T6" fmla="*/ 4 w 262"/>
                <a:gd name="T7" fmla="*/ 112 h 229"/>
                <a:gd name="T8" fmla="*/ 129 w 262"/>
                <a:gd name="T9" fmla="*/ 228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29">
                  <a:moveTo>
                    <a:pt x="129" y="228"/>
                  </a:moveTo>
                  <a:cubicBezTo>
                    <a:pt x="199" y="228"/>
                    <a:pt x="261" y="178"/>
                    <a:pt x="261" y="112"/>
                  </a:cubicBezTo>
                  <a:cubicBezTo>
                    <a:pt x="261" y="49"/>
                    <a:pt x="203" y="0"/>
                    <a:pt x="133" y="0"/>
                  </a:cubicBezTo>
                  <a:cubicBezTo>
                    <a:pt x="62" y="0"/>
                    <a:pt x="4" y="49"/>
                    <a:pt x="4" y="112"/>
                  </a:cubicBezTo>
                  <a:cubicBezTo>
                    <a:pt x="0" y="178"/>
                    <a:pt x="58" y="228"/>
                    <a:pt x="129" y="22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BC547CDB-3E2C-4B44-A4C8-090E4FE2F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1638" y="4200525"/>
              <a:ext cx="244475" cy="280988"/>
            </a:xfrm>
            <a:custGeom>
              <a:avLst/>
              <a:gdLst>
                <a:gd name="T0" fmla="*/ 676 w 677"/>
                <a:gd name="T1" fmla="*/ 174 h 781"/>
                <a:gd name="T2" fmla="*/ 676 w 677"/>
                <a:gd name="T3" fmla="*/ 12 h 781"/>
                <a:gd name="T4" fmla="*/ 663 w 677"/>
                <a:gd name="T5" fmla="*/ 12 h 781"/>
                <a:gd name="T6" fmla="*/ 564 w 677"/>
                <a:gd name="T7" fmla="*/ 4 h 781"/>
                <a:gd name="T8" fmla="*/ 348 w 677"/>
                <a:gd name="T9" fmla="*/ 158 h 781"/>
                <a:gd name="T10" fmla="*/ 348 w 677"/>
                <a:gd name="T11" fmla="*/ 0 h 781"/>
                <a:gd name="T12" fmla="*/ 331 w 677"/>
                <a:gd name="T13" fmla="*/ 0 h 781"/>
                <a:gd name="T14" fmla="*/ 0 w 677"/>
                <a:gd name="T15" fmla="*/ 54 h 781"/>
                <a:gd name="T16" fmla="*/ 0 w 677"/>
                <a:gd name="T17" fmla="*/ 112 h 781"/>
                <a:gd name="T18" fmla="*/ 12 w 677"/>
                <a:gd name="T19" fmla="*/ 112 h 781"/>
                <a:gd name="T20" fmla="*/ 141 w 677"/>
                <a:gd name="T21" fmla="*/ 236 h 781"/>
                <a:gd name="T22" fmla="*/ 141 w 677"/>
                <a:gd name="T23" fmla="*/ 780 h 781"/>
                <a:gd name="T24" fmla="*/ 348 w 677"/>
                <a:gd name="T25" fmla="*/ 780 h 781"/>
                <a:gd name="T26" fmla="*/ 348 w 677"/>
                <a:gd name="T27" fmla="*/ 390 h 781"/>
                <a:gd name="T28" fmla="*/ 568 w 677"/>
                <a:gd name="T29" fmla="*/ 170 h 781"/>
                <a:gd name="T30" fmla="*/ 643 w 677"/>
                <a:gd name="T31" fmla="*/ 183 h 781"/>
                <a:gd name="T32" fmla="*/ 676 w 677"/>
                <a:gd name="T33" fmla="*/ 191 h 781"/>
                <a:gd name="T34" fmla="*/ 676 w 677"/>
                <a:gd name="T35" fmla="*/ 174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7" h="781">
                  <a:moveTo>
                    <a:pt x="676" y="174"/>
                  </a:moveTo>
                  <a:lnTo>
                    <a:pt x="676" y="12"/>
                  </a:lnTo>
                  <a:lnTo>
                    <a:pt x="663" y="12"/>
                  </a:lnTo>
                  <a:cubicBezTo>
                    <a:pt x="630" y="8"/>
                    <a:pt x="593" y="4"/>
                    <a:pt x="564" y="4"/>
                  </a:cubicBezTo>
                  <a:cubicBezTo>
                    <a:pt x="443" y="4"/>
                    <a:pt x="381" y="91"/>
                    <a:pt x="348" y="158"/>
                  </a:cubicBezTo>
                  <a:cubicBezTo>
                    <a:pt x="348" y="95"/>
                    <a:pt x="348" y="0"/>
                    <a:pt x="348" y="0"/>
                  </a:cubicBezTo>
                  <a:lnTo>
                    <a:pt x="331" y="0"/>
                  </a:lnTo>
                  <a:lnTo>
                    <a:pt x="0" y="54"/>
                  </a:lnTo>
                  <a:lnTo>
                    <a:pt x="0" y="112"/>
                  </a:lnTo>
                  <a:lnTo>
                    <a:pt x="12" y="112"/>
                  </a:lnTo>
                  <a:cubicBezTo>
                    <a:pt x="116" y="116"/>
                    <a:pt x="141" y="137"/>
                    <a:pt x="141" y="236"/>
                  </a:cubicBezTo>
                  <a:lnTo>
                    <a:pt x="141" y="780"/>
                  </a:lnTo>
                  <a:lnTo>
                    <a:pt x="348" y="780"/>
                  </a:lnTo>
                  <a:lnTo>
                    <a:pt x="348" y="390"/>
                  </a:lnTo>
                  <a:cubicBezTo>
                    <a:pt x="348" y="324"/>
                    <a:pt x="369" y="170"/>
                    <a:pt x="568" y="170"/>
                  </a:cubicBezTo>
                  <a:cubicBezTo>
                    <a:pt x="593" y="170"/>
                    <a:pt x="618" y="178"/>
                    <a:pt x="643" y="183"/>
                  </a:cubicBezTo>
                  <a:lnTo>
                    <a:pt x="676" y="191"/>
                  </a:lnTo>
                  <a:lnTo>
                    <a:pt x="676" y="174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75E6D7FF-FE3E-1940-9EDE-F48BB8E26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6275" y="4200525"/>
              <a:ext cx="266700" cy="287338"/>
            </a:xfrm>
            <a:custGeom>
              <a:avLst/>
              <a:gdLst>
                <a:gd name="T0" fmla="*/ 738 w 743"/>
                <a:gd name="T1" fmla="*/ 315 h 797"/>
                <a:gd name="T2" fmla="*/ 390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738 w 743"/>
                <a:gd name="T25" fmla="*/ 315 h 797"/>
                <a:gd name="T26" fmla="*/ 386 w 743"/>
                <a:gd name="T27" fmla="*/ 83 h 797"/>
                <a:gd name="T28" fmla="*/ 531 w 743"/>
                <a:gd name="T29" fmla="*/ 236 h 797"/>
                <a:gd name="T30" fmla="*/ 228 w 743"/>
                <a:gd name="T31" fmla="*/ 236 h 797"/>
                <a:gd name="T32" fmla="*/ 386 w 743"/>
                <a:gd name="T33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43" h="797">
                  <a:moveTo>
                    <a:pt x="738" y="315"/>
                  </a:moveTo>
                  <a:cubicBezTo>
                    <a:pt x="738" y="104"/>
                    <a:pt x="622" y="0"/>
                    <a:pt x="390" y="0"/>
                  </a:cubicBezTo>
                  <a:cubicBezTo>
                    <a:pt x="128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lnTo>
                    <a:pt x="738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2" y="183"/>
                    <a:pt x="269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722805C6-4484-1C44-87E2-ECE83F45E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0175" y="4071938"/>
              <a:ext cx="314325" cy="409575"/>
            </a:xfrm>
            <a:custGeom>
              <a:avLst/>
              <a:gdLst>
                <a:gd name="T0" fmla="*/ 634 w 872"/>
                <a:gd name="T1" fmla="*/ 357 h 1138"/>
                <a:gd name="T2" fmla="*/ 348 w 872"/>
                <a:gd name="T3" fmla="*/ 523 h 1138"/>
                <a:gd name="T4" fmla="*/ 348 w 872"/>
                <a:gd name="T5" fmla="*/ 0 h 1138"/>
                <a:gd name="T6" fmla="*/ 332 w 872"/>
                <a:gd name="T7" fmla="*/ 4 h 1138"/>
                <a:gd name="T8" fmla="*/ 0 w 872"/>
                <a:gd name="T9" fmla="*/ 46 h 1138"/>
                <a:gd name="T10" fmla="*/ 0 w 872"/>
                <a:gd name="T11" fmla="*/ 104 h 1138"/>
                <a:gd name="T12" fmla="*/ 16 w 872"/>
                <a:gd name="T13" fmla="*/ 104 h 1138"/>
                <a:gd name="T14" fmla="*/ 141 w 872"/>
                <a:gd name="T15" fmla="*/ 233 h 1138"/>
                <a:gd name="T16" fmla="*/ 141 w 872"/>
                <a:gd name="T17" fmla="*/ 1137 h 1138"/>
                <a:gd name="T18" fmla="*/ 348 w 872"/>
                <a:gd name="T19" fmla="*/ 1137 h 1138"/>
                <a:gd name="T20" fmla="*/ 348 w 872"/>
                <a:gd name="T21" fmla="*/ 747 h 1138"/>
                <a:gd name="T22" fmla="*/ 547 w 872"/>
                <a:gd name="T23" fmla="*/ 494 h 1138"/>
                <a:gd name="T24" fmla="*/ 663 w 872"/>
                <a:gd name="T25" fmla="*/ 660 h 1138"/>
                <a:gd name="T26" fmla="*/ 663 w 872"/>
                <a:gd name="T27" fmla="*/ 1137 h 1138"/>
                <a:gd name="T28" fmla="*/ 871 w 872"/>
                <a:gd name="T29" fmla="*/ 1137 h 1138"/>
                <a:gd name="T30" fmla="*/ 871 w 872"/>
                <a:gd name="T31" fmla="*/ 635 h 1138"/>
                <a:gd name="T32" fmla="*/ 634 w 872"/>
                <a:gd name="T33" fmla="*/ 357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2" h="1138">
                  <a:moveTo>
                    <a:pt x="634" y="357"/>
                  </a:moveTo>
                  <a:cubicBezTo>
                    <a:pt x="481" y="357"/>
                    <a:pt x="394" y="452"/>
                    <a:pt x="348" y="523"/>
                  </a:cubicBezTo>
                  <a:cubicBezTo>
                    <a:pt x="348" y="440"/>
                    <a:pt x="348" y="0"/>
                    <a:pt x="348" y="0"/>
                  </a:cubicBezTo>
                  <a:lnTo>
                    <a:pt x="332" y="4"/>
                  </a:lnTo>
                  <a:lnTo>
                    <a:pt x="0" y="46"/>
                  </a:lnTo>
                  <a:lnTo>
                    <a:pt x="0" y="104"/>
                  </a:lnTo>
                  <a:lnTo>
                    <a:pt x="16" y="104"/>
                  </a:lnTo>
                  <a:cubicBezTo>
                    <a:pt x="120" y="108"/>
                    <a:pt x="141" y="133"/>
                    <a:pt x="141" y="233"/>
                  </a:cubicBezTo>
                  <a:lnTo>
                    <a:pt x="141" y="1137"/>
                  </a:lnTo>
                  <a:lnTo>
                    <a:pt x="348" y="1137"/>
                  </a:lnTo>
                  <a:lnTo>
                    <a:pt x="348" y="747"/>
                  </a:lnTo>
                  <a:cubicBezTo>
                    <a:pt x="348" y="606"/>
                    <a:pt x="456" y="494"/>
                    <a:pt x="547" y="494"/>
                  </a:cubicBezTo>
                  <a:cubicBezTo>
                    <a:pt x="663" y="494"/>
                    <a:pt x="663" y="581"/>
                    <a:pt x="663" y="660"/>
                  </a:cubicBezTo>
                  <a:lnTo>
                    <a:pt x="663" y="1137"/>
                  </a:lnTo>
                  <a:lnTo>
                    <a:pt x="871" y="1137"/>
                  </a:lnTo>
                  <a:lnTo>
                    <a:pt x="871" y="635"/>
                  </a:lnTo>
                  <a:cubicBezTo>
                    <a:pt x="871" y="552"/>
                    <a:pt x="871" y="357"/>
                    <a:pt x="634" y="357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C77A8482-89B5-A34E-AA34-7608500CD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4350" y="4200525"/>
              <a:ext cx="266700" cy="287338"/>
            </a:xfrm>
            <a:custGeom>
              <a:avLst/>
              <a:gdLst>
                <a:gd name="T0" fmla="*/ 742 w 743"/>
                <a:gd name="T1" fmla="*/ 315 h 797"/>
                <a:gd name="T2" fmla="*/ 394 w 743"/>
                <a:gd name="T3" fmla="*/ 0 h 797"/>
                <a:gd name="T4" fmla="*/ 0 w 743"/>
                <a:gd name="T5" fmla="*/ 373 h 797"/>
                <a:gd name="T6" fmla="*/ 456 w 743"/>
                <a:gd name="T7" fmla="*/ 796 h 797"/>
                <a:gd name="T8" fmla="*/ 713 w 743"/>
                <a:gd name="T9" fmla="*/ 755 h 797"/>
                <a:gd name="T10" fmla="*/ 726 w 743"/>
                <a:gd name="T11" fmla="*/ 751 h 797"/>
                <a:gd name="T12" fmla="*/ 726 w 743"/>
                <a:gd name="T13" fmla="*/ 651 h 797"/>
                <a:gd name="T14" fmla="*/ 705 w 743"/>
                <a:gd name="T15" fmla="*/ 660 h 797"/>
                <a:gd name="T16" fmla="*/ 543 w 743"/>
                <a:gd name="T17" fmla="*/ 684 h 797"/>
                <a:gd name="T18" fmla="*/ 232 w 743"/>
                <a:gd name="T19" fmla="*/ 332 h 797"/>
                <a:gd name="T20" fmla="*/ 742 w 743"/>
                <a:gd name="T21" fmla="*/ 332 h 797"/>
                <a:gd name="T22" fmla="*/ 742 w 743"/>
                <a:gd name="T23" fmla="*/ 315 h 797"/>
                <a:gd name="T24" fmla="*/ 386 w 743"/>
                <a:gd name="T25" fmla="*/ 83 h 797"/>
                <a:gd name="T26" fmla="*/ 531 w 743"/>
                <a:gd name="T27" fmla="*/ 236 h 797"/>
                <a:gd name="T28" fmla="*/ 228 w 743"/>
                <a:gd name="T29" fmla="*/ 236 h 797"/>
                <a:gd name="T30" fmla="*/ 386 w 743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3" h="797">
                  <a:moveTo>
                    <a:pt x="742" y="315"/>
                  </a:moveTo>
                  <a:cubicBezTo>
                    <a:pt x="742" y="104"/>
                    <a:pt x="626" y="0"/>
                    <a:pt x="394" y="0"/>
                  </a:cubicBezTo>
                  <a:cubicBezTo>
                    <a:pt x="133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3"/>
                    <a:pt x="713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43" y="684"/>
                  </a:cubicBezTo>
                  <a:cubicBezTo>
                    <a:pt x="319" y="684"/>
                    <a:pt x="236" y="498"/>
                    <a:pt x="232" y="332"/>
                  </a:cubicBezTo>
                  <a:cubicBezTo>
                    <a:pt x="261" y="332"/>
                    <a:pt x="742" y="332"/>
                    <a:pt x="742" y="332"/>
                  </a:cubicBezTo>
                  <a:lnTo>
                    <a:pt x="742" y="315"/>
                  </a:lnTo>
                  <a:close/>
                  <a:moveTo>
                    <a:pt x="386" y="83"/>
                  </a:moveTo>
                  <a:cubicBezTo>
                    <a:pt x="498" y="83"/>
                    <a:pt x="527" y="166"/>
                    <a:pt x="531" y="236"/>
                  </a:cubicBezTo>
                  <a:cubicBezTo>
                    <a:pt x="506" y="236"/>
                    <a:pt x="257" y="236"/>
                    <a:pt x="228" y="236"/>
                  </a:cubicBezTo>
                  <a:cubicBezTo>
                    <a:pt x="236" y="183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A5C8F1E5-0B3B-3D41-AA0C-BEDAF6EAB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4113" y="4121150"/>
              <a:ext cx="212725" cy="366713"/>
            </a:xfrm>
            <a:custGeom>
              <a:avLst/>
              <a:gdLst>
                <a:gd name="T0" fmla="*/ 141 w 589"/>
                <a:gd name="T1" fmla="*/ 237 h 1017"/>
                <a:gd name="T2" fmla="*/ 0 w 589"/>
                <a:gd name="T3" fmla="*/ 237 h 1017"/>
                <a:gd name="T4" fmla="*/ 0 w 589"/>
                <a:gd name="T5" fmla="*/ 328 h 1017"/>
                <a:gd name="T6" fmla="*/ 141 w 589"/>
                <a:gd name="T7" fmla="*/ 328 h 1017"/>
                <a:gd name="T8" fmla="*/ 141 w 589"/>
                <a:gd name="T9" fmla="*/ 797 h 1017"/>
                <a:gd name="T10" fmla="*/ 427 w 589"/>
                <a:gd name="T11" fmla="*/ 1016 h 1017"/>
                <a:gd name="T12" fmla="*/ 551 w 589"/>
                <a:gd name="T13" fmla="*/ 1004 h 1017"/>
                <a:gd name="T14" fmla="*/ 564 w 589"/>
                <a:gd name="T15" fmla="*/ 1004 h 1017"/>
                <a:gd name="T16" fmla="*/ 564 w 589"/>
                <a:gd name="T17" fmla="*/ 909 h 1017"/>
                <a:gd name="T18" fmla="*/ 547 w 589"/>
                <a:gd name="T19" fmla="*/ 913 h 1017"/>
                <a:gd name="T20" fmla="*/ 485 w 589"/>
                <a:gd name="T21" fmla="*/ 917 h 1017"/>
                <a:gd name="T22" fmla="*/ 352 w 589"/>
                <a:gd name="T23" fmla="*/ 772 h 1017"/>
                <a:gd name="T24" fmla="*/ 352 w 589"/>
                <a:gd name="T25" fmla="*/ 328 h 1017"/>
                <a:gd name="T26" fmla="*/ 588 w 589"/>
                <a:gd name="T27" fmla="*/ 328 h 1017"/>
                <a:gd name="T28" fmla="*/ 588 w 589"/>
                <a:gd name="T29" fmla="*/ 237 h 1017"/>
                <a:gd name="T30" fmla="*/ 352 w 589"/>
                <a:gd name="T31" fmla="*/ 237 h 1017"/>
                <a:gd name="T32" fmla="*/ 352 w 589"/>
                <a:gd name="T33" fmla="*/ 0 h 1017"/>
                <a:gd name="T34" fmla="*/ 141 w 589"/>
                <a:gd name="T35" fmla="*/ 0 h 1017"/>
                <a:gd name="T36" fmla="*/ 141 w 589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89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70" y="1016"/>
                    <a:pt x="427" y="1016"/>
                  </a:cubicBezTo>
                  <a:cubicBezTo>
                    <a:pt x="464" y="1016"/>
                    <a:pt x="505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0" y="917"/>
                    <a:pt x="510" y="917"/>
                    <a:pt x="485" y="917"/>
                  </a:cubicBezTo>
                  <a:cubicBezTo>
                    <a:pt x="360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8" y="328"/>
                  </a:lnTo>
                  <a:lnTo>
                    <a:pt x="588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3" name="Freeform 19">
              <a:extLst>
                <a:ext uri="{FF2B5EF4-FFF2-40B4-BE49-F238E27FC236}">
                  <a16:creationId xmlns:a16="http://schemas.microsoft.com/office/drawing/2014/main" id="{384F3AF3-9A9D-6749-BA1F-3C4CDBAF5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9963" y="4087813"/>
              <a:ext cx="450850" cy="395287"/>
            </a:xfrm>
            <a:custGeom>
              <a:avLst/>
              <a:gdLst>
                <a:gd name="T0" fmla="*/ 1245 w 1254"/>
                <a:gd name="T1" fmla="*/ 0 h 1096"/>
                <a:gd name="T2" fmla="*/ 1033 w 1254"/>
                <a:gd name="T3" fmla="*/ 0 h 1096"/>
                <a:gd name="T4" fmla="*/ 1033 w 1254"/>
                <a:gd name="T5" fmla="*/ 829 h 1096"/>
                <a:gd name="T6" fmla="*/ 485 w 1254"/>
                <a:gd name="T7" fmla="*/ 0 h 1096"/>
                <a:gd name="T8" fmla="*/ 0 w 1254"/>
                <a:gd name="T9" fmla="*/ 0 h 1096"/>
                <a:gd name="T10" fmla="*/ 0 w 1254"/>
                <a:gd name="T11" fmla="*/ 62 h 1096"/>
                <a:gd name="T12" fmla="*/ 42 w 1254"/>
                <a:gd name="T13" fmla="*/ 70 h 1096"/>
                <a:gd name="T14" fmla="*/ 178 w 1254"/>
                <a:gd name="T15" fmla="*/ 220 h 1096"/>
                <a:gd name="T16" fmla="*/ 178 w 1254"/>
                <a:gd name="T17" fmla="*/ 1095 h 1096"/>
                <a:gd name="T18" fmla="*/ 403 w 1254"/>
                <a:gd name="T19" fmla="*/ 1095 h 1096"/>
                <a:gd name="T20" fmla="*/ 403 w 1254"/>
                <a:gd name="T21" fmla="*/ 228 h 1096"/>
                <a:gd name="T22" fmla="*/ 975 w 1254"/>
                <a:gd name="T23" fmla="*/ 1095 h 1096"/>
                <a:gd name="T24" fmla="*/ 1253 w 1254"/>
                <a:gd name="T25" fmla="*/ 1095 h 1096"/>
                <a:gd name="T26" fmla="*/ 1253 w 1254"/>
                <a:gd name="T27" fmla="*/ 0 h 1096"/>
                <a:gd name="T28" fmla="*/ 1245 w 1254"/>
                <a:gd name="T29" fmla="*/ 0 h 1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54" h="1096">
                  <a:moveTo>
                    <a:pt x="1245" y="0"/>
                  </a:moveTo>
                  <a:lnTo>
                    <a:pt x="1033" y="0"/>
                  </a:lnTo>
                  <a:cubicBezTo>
                    <a:pt x="1033" y="0"/>
                    <a:pt x="1033" y="751"/>
                    <a:pt x="1033" y="829"/>
                  </a:cubicBezTo>
                  <a:cubicBezTo>
                    <a:pt x="992" y="763"/>
                    <a:pt x="485" y="0"/>
                    <a:pt x="485" y="0"/>
                  </a:cubicBezTo>
                  <a:lnTo>
                    <a:pt x="0" y="0"/>
                  </a:lnTo>
                  <a:lnTo>
                    <a:pt x="0" y="62"/>
                  </a:lnTo>
                  <a:lnTo>
                    <a:pt x="42" y="70"/>
                  </a:lnTo>
                  <a:cubicBezTo>
                    <a:pt x="170" y="91"/>
                    <a:pt x="178" y="95"/>
                    <a:pt x="178" y="220"/>
                  </a:cubicBezTo>
                  <a:lnTo>
                    <a:pt x="178" y="1095"/>
                  </a:lnTo>
                  <a:lnTo>
                    <a:pt x="403" y="1095"/>
                  </a:lnTo>
                  <a:cubicBezTo>
                    <a:pt x="403" y="1095"/>
                    <a:pt x="403" y="307"/>
                    <a:pt x="403" y="228"/>
                  </a:cubicBezTo>
                  <a:cubicBezTo>
                    <a:pt x="448" y="294"/>
                    <a:pt x="975" y="1095"/>
                    <a:pt x="975" y="1095"/>
                  </a:cubicBezTo>
                  <a:lnTo>
                    <a:pt x="1253" y="1095"/>
                  </a:lnTo>
                  <a:lnTo>
                    <a:pt x="1253" y="0"/>
                  </a:lnTo>
                  <a:lnTo>
                    <a:pt x="124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4" name="Freeform 20">
              <a:extLst>
                <a:ext uri="{FF2B5EF4-FFF2-40B4-BE49-F238E27FC236}">
                  <a16:creationId xmlns:a16="http://schemas.microsoft.com/office/drawing/2014/main" id="{F99D0FF1-431B-6C43-A98F-D450EE81D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73838" y="4200525"/>
              <a:ext cx="266700" cy="287338"/>
            </a:xfrm>
            <a:custGeom>
              <a:avLst/>
              <a:gdLst>
                <a:gd name="T0" fmla="*/ 390 w 740"/>
                <a:gd name="T1" fmla="*/ 0 h 797"/>
                <a:gd name="T2" fmla="*/ 0 w 740"/>
                <a:gd name="T3" fmla="*/ 373 h 797"/>
                <a:gd name="T4" fmla="*/ 456 w 740"/>
                <a:gd name="T5" fmla="*/ 796 h 797"/>
                <a:gd name="T6" fmla="*/ 714 w 740"/>
                <a:gd name="T7" fmla="*/ 755 h 797"/>
                <a:gd name="T8" fmla="*/ 726 w 740"/>
                <a:gd name="T9" fmla="*/ 751 h 797"/>
                <a:gd name="T10" fmla="*/ 726 w 740"/>
                <a:gd name="T11" fmla="*/ 651 h 797"/>
                <a:gd name="T12" fmla="*/ 705 w 740"/>
                <a:gd name="T13" fmla="*/ 660 h 797"/>
                <a:gd name="T14" fmla="*/ 539 w 740"/>
                <a:gd name="T15" fmla="*/ 684 h 797"/>
                <a:gd name="T16" fmla="*/ 228 w 740"/>
                <a:gd name="T17" fmla="*/ 332 h 797"/>
                <a:gd name="T18" fmla="*/ 739 w 740"/>
                <a:gd name="T19" fmla="*/ 332 h 797"/>
                <a:gd name="T20" fmla="*/ 739 w 740"/>
                <a:gd name="T21" fmla="*/ 315 h 797"/>
                <a:gd name="T22" fmla="*/ 390 w 740"/>
                <a:gd name="T23" fmla="*/ 0 h 797"/>
                <a:gd name="T24" fmla="*/ 386 w 740"/>
                <a:gd name="T25" fmla="*/ 83 h 797"/>
                <a:gd name="T26" fmla="*/ 531 w 740"/>
                <a:gd name="T27" fmla="*/ 236 h 797"/>
                <a:gd name="T28" fmla="*/ 228 w 740"/>
                <a:gd name="T29" fmla="*/ 236 h 797"/>
                <a:gd name="T30" fmla="*/ 386 w 740"/>
                <a:gd name="T31" fmla="*/ 83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40" h="797">
                  <a:moveTo>
                    <a:pt x="390" y="0"/>
                  </a:moveTo>
                  <a:cubicBezTo>
                    <a:pt x="129" y="0"/>
                    <a:pt x="0" y="124"/>
                    <a:pt x="0" y="373"/>
                  </a:cubicBezTo>
                  <a:cubicBezTo>
                    <a:pt x="0" y="639"/>
                    <a:pt x="170" y="796"/>
                    <a:pt x="456" y="796"/>
                  </a:cubicBezTo>
                  <a:cubicBezTo>
                    <a:pt x="581" y="796"/>
                    <a:pt x="676" y="767"/>
                    <a:pt x="714" y="755"/>
                  </a:cubicBezTo>
                  <a:lnTo>
                    <a:pt x="726" y="751"/>
                  </a:lnTo>
                  <a:lnTo>
                    <a:pt x="726" y="651"/>
                  </a:lnTo>
                  <a:lnTo>
                    <a:pt x="705" y="660"/>
                  </a:lnTo>
                  <a:cubicBezTo>
                    <a:pt x="672" y="672"/>
                    <a:pt x="610" y="684"/>
                    <a:pt x="539" y="684"/>
                  </a:cubicBezTo>
                  <a:cubicBezTo>
                    <a:pt x="315" y="684"/>
                    <a:pt x="232" y="498"/>
                    <a:pt x="228" y="332"/>
                  </a:cubicBezTo>
                  <a:lnTo>
                    <a:pt x="739" y="332"/>
                  </a:lnTo>
                  <a:lnTo>
                    <a:pt x="739" y="315"/>
                  </a:lnTo>
                  <a:cubicBezTo>
                    <a:pt x="739" y="104"/>
                    <a:pt x="622" y="0"/>
                    <a:pt x="390" y="0"/>
                  </a:cubicBezTo>
                  <a:close/>
                  <a:moveTo>
                    <a:pt x="386" y="83"/>
                  </a:moveTo>
                  <a:cubicBezTo>
                    <a:pt x="498" y="83"/>
                    <a:pt x="527" y="162"/>
                    <a:pt x="531" y="236"/>
                  </a:cubicBezTo>
                  <a:lnTo>
                    <a:pt x="228" y="236"/>
                  </a:lnTo>
                  <a:cubicBezTo>
                    <a:pt x="232" y="187"/>
                    <a:pt x="270" y="83"/>
                    <a:pt x="386" y="83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5" name="Freeform 21">
              <a:extLst>
                <a:ext uri="{FF2B5EF4-FFF2-40B4-BE49-F238E27FC236}">
                  <a16:creationId xmlns:a16="http://schemas.microsoft.com/office/drawing/2014/main" id="{DFFDE76A-9014-3145-B23E-7C6216603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4075" y="4121150"/>
              <a:ext cx="212725" cy="366713"/>
            </a:xfrm>
            <a:custGeom>
              <a:avLst/>
              <a:gdLst>
                <a:gd name="T0" fmla="*/ 141 w 590"/>
                <a:gd name="T1" fmla="*/ 237 h 1017"/>
                <a:gd name="T2" fmla="*/ 0 w 590"/>
                <a:gd name="T3" fmla="*/ 237 h 1017"/>
                <a:gd name="T4" fmla="*/ 0 w 590"/>
                <a:gd name="T5" fmla="*/ 328 h 1017"/>
                <a:gd name="T6" fmla="*/ 141 w 590"/>
                <a:gd name="T7" fmla="*/ 328 h 1017"/>
                <a:gd name="T8" fmla="*/ 141 w 590"/>
                <a:gd name="T9" fmla="*/ 797 h 1017"/>
                <a:gd name="T10" fmla="*/ 427 w 590"/>
                <a:gd name="T11" fmla="*/ 1016 h 1017"/>
                <a:gd name="T12" fmla="*/ 551 w 590"/>
                <a:gd name="T13" fmla="*/ 1004 h 1017"/>
                <a:gd name="T14" fmla="*/ 564 w 590"/>
                <a:gd name="T15" fmla="*/ 1004 h 1017"/>
                <a:gd name="T16" fmla="*/ 564 w 590"/>
                <a:gd name="T17" fmla="*/ 909 h 1017"/>
                <a:gd name="T18" fmla="*/ 547 w 590"/>
                <a:gd name="T19" fmla="*/ 913 h 1017"/>
                <a:gd name="T20" fmla="*/ 485 w 590"/>
                <a:gd name="T21" fmla="*/ 917 h 1017"/>
                <a:gd name="T22" fmla="*/ 352 w 590"/>
                <a:gd name="T23" fmla="*/ 772 h 1017"/>
                <a:gd name="T24" fmla="*/ 352 w 590"/>
                <a:gd name="T25" fmla="*/ 328 h 1017"/>
                <a:gd name="T26" fmla="*/ 589 w 590"/>
                <a:gd name="T27" fmla="*/ 328 h 1017"/>
                <a:gd name="T28" fmla="*/ 589 w 590"/>
                <a:gd name="T29" fmla="*/ 237 h 1017"/>
                <a:gd name="T30" fmla="*/ 352 w 590"/>
                <a:gd name="T31" fmla="*/ 237 h 1017"/>
                <a:gd name="T32" fmla="*/ 352 w 590"/>
                <a:gd name="T33" fmla="*/ 0 h 1017"/>
                <a:gd name="T34" fmla="*/ 141 w 590"/>
                <a:gd name="T35" fmla="*/ 0 h 1017"/>
                <a:gd name="T36" fmla="*/ 141 w 590"/>
                <a:gd name="T37" fmla="*/ 23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0" h="1017">
                  <a:moveTo>
                    <a:pt x="141" y="237"/>
                  </a:moveTo>
                  <a:lnTo>
                    <a:pt x="0" y="237"/>
                  </a:lnTo>
                  <a:lnTo>
                    <a:pt x="0" y="328"/>
                  </a:lnTo>
                  <a:lnTo>
                    <a:pt x="141" y="328"/>
                  </a:lnTo>
                  <a:lnTo>
                    <a:pt x="141" y="797"/>
                  </a:lnTo>
                  <a:cubicBezTo>
                    <a:pt x="141" y="1000"/>
                    <a:pt x="269" y="1016"/>
                    <a:pt x="427" y="1016"/>
                  </a:cubicBezTo>
                  <a:cubicBezTo>
                    <a:pt x="464" y="1016"/>
                    <a:pt x="506" y="1012"/>
                    <a:pt x="551" y="1004"/>
                  </a:cubicBezTo>
                  <a:lnTo>
                    <a:pt x="564" y="1004"/>
                  </a:lnTo>
                  <a:lnTo>
                    <a:pt x="564" y="909"/>
                  </a:lnTo>
                  <a:lnTo>
                    <a:pt x="547" y="913"/>
                  </a:lnTo>
                  <a:cubicBezTo>
                    <a:pt x="531" y="917"/>
                    <a:pt x="510" y="917"/>
                    <a:pt x="485" y="917"/>
                  </a:cubicBezTo>
                  <a:cubicBezTo>
                    <a:pt x="361" y="917"/>
                    <a:pt x="352" y="880"/>
                    <a:pt x="352" y="772"/>
                  </a:cubicBezTo>
                  <a:lnTo>
                    <a:pt x="352" y="328"/>
                  </a:lnTo>
                  <a:lnTo>
                    <a:pt x="589" y="328"/>
                  </a:lnTo>
                  <a:lnTo>
                    <a:pt x="589" y="237"/>
                  </a:lnTo>
                  <a:lnTo>
                    <a:pt x="352" y="237"/>
                  </a:lnTo>
                  <a:lnTo>
                    <a:pt x="352" y="0"/>
                  </a:lnTo>
                  <a:lnTo>
                    <a:pt x="141" y="0"/>
                  </a:lnTo>
                  <a:lnTo>
                    <a:pt x="141" y="23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87DC48FF-3F70-F940-9EB2-8196B0F9E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0063" y="4206875"/>
              <a:ext cx="331787" cy="274638"/>
            </a:xfrm>
            <a:custGeom>
              <a:avLst/>
              <a:gdLst>
                <a:gd name="T0" fmla="*/ 705 w 921"/>
                <a:gd name="T1" fmla="*/ 248 h 764"/>
                <a:gd name="T2" fmla="*/ 920 w 921"/>
                <a:gd name="T3" fmla="*/ 0 h 764"/>
                <a:gd name="T4" fmla="*/ 701 w 921"/>
                <a:gd name="T5" fmla="*/ 0 h 764"/>
                <a:gd name="T6" fmla="*/ 497 w 921"/>
                <a:gd name="T7" fmla="*/ 236 h 764"/>
                <a:gd name="T8" fmla="*/ 319 w 921"/>
                <a:gd name="T9" fmla="*/ 0 h 764"/>
                <a:gd name="T10" fmla="*/ 0 w 921"/>
                <a:gd name="T11" fmla="*/ 0 h 764"/>
                <a:gd name="T12" fmla="*/ 0 w 921"/>
                <a:gd name="T13" fmla="*/ 62 h 764"/>
                <a:gd name="T14" fmla="*/ 12 w 921"/>
                <a:gd name="T15" fmla="*/ 62 h 764"/>
                <a:gd name="T16" fmla="*/ 211 w 921"/>
                <a:gd name="T17" fmla="*/ 178 h 764"/>
                <a:gd name="T18" fmla="*/ 344 w 921"/>
                <a:gd name="T19" fmla="*/ 352 h 764"/>
                <a:gd name="T20" fmla="*/ 128 w 921"/>
                <a:gd name="T21" fmla="*/ 601 h 764"/>
                <a:gd name="T22" fmla="*/ 348 w 921"/>
                <a:gd name="T23" fmla="*/ 601 h 764"/>
                <a:gd name="T24" fmla="*/ 443 w 921"/>
                <a:gd name="T25" fmla="*/ 489 h 764"/>
                <a:gd name="T26" fmla="*/ 651 w 921"/>
                <a:gd name="T27" fmla="*/ 763 h 764"/>
                <a:gd name="T28" fmla="*/ 900 w 921"/>
                <a:gd name="T29" fmla="*/ 763 h 764"/>
                <a:gd name="T30" fmla="*/ 506 w 921"/>
                <a:gd name="T31" fmla="*/ 248 h 764"/>
                <a:gd name="T32" fmla="*/ 705 w 921"/>
                <a:gd name="T33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1" h="764">
                  <a:moveTo>
                    <a:pt x="705" y="248"/>
                  </a:moveTo>
                  <a:lnTo>
                    <a:pt x="920" y="0"/>
                  </a:lnTo>
                  <a:lnTo>
                    <a:pt x="701" y="0"/>
                  </a:lnTo>
                  <a:lnTo>
                    <a:pt x="497" y="236"/>
                  </a:lnTo>
                  <a:lnTo>
                    <a:pt x="319" y="0"/>
                  </a:lnTo>
                  <a:lnTo>
                    <a:pt x="0" y="0"/>
                  </a:lnTo>
                  <a:lnTo>
                    <a:pt x="0" y="62"/>
                  </a:lnTo>
                  <a:lnTo>
                    <a:pt x="12" y="62"/>
                  </a:lnTo>
                  <a:cubicBezTo>
                    <a:pt x="120" y="70"/>
                    <a:pt x="145" y="87"/>
                    <a:pt x="211" y="178"/>
                  </a:cubicBezTo>
                  <a:lnTo>
                    <a:pt x="344" y="352"/>
                  </a:lnTo>
                  <a:lnTo>
                    <a:pt x="128" y="601"/>
                  </a:lnTo>
                  <a:lnTo>
                    <a:pt x="348" y="601"/>
                  </a:lnTo>
                  <a:lnTo>
                    <a:pt x="443" y="489"/>
                  </a:lnTo>
                  <a:lnTo>
                    <a:pt x="651" y="763"/>
                  </a:lnTo>
                  <a:lnTo>
                    <a:pt x="900" y="763"/>
                  </a:lnTo>
                  <a:lnTo>
                    <a:pt x="506" y="248"/>
                  </a:lnTo>
                  <a:lnTo>
                    <a:pt x="705" y="248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  <p:sp>
          <p:nvSpPr>
            <p:cNvPr id="67" name="Freeform 23">
              <a:extLst>
                <a:ext uri="{FF2B5EF4-FFF2-40B4-BE49-F238E27FC236}">
                  <a16:creationId xmlns:a16="http://schemas.microsoft.com/office/drawing/2014/main" id="{D419EB28-F506-EA4B-9DF6-C19B40710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75500" y="4010025"/>
              <a:ext cx="176213" cy="111125"/>
            </a:xfrm>
            <a:custGeom>
              <a:avLst/>
              <a:gdLst>
                <a:gd name="T0" fmla="*/ 224 w 490"/>
                <a:gd name="T1" fmla="*/ 307 h 308"/>
                <a:gd name="T2" fmla="*/ 0 w 490"/>
                <a:gd name="T3" fmla="*/ 307 h 308"/>
                <a:gd name="T4" fmla="*/ 269 w 490"/>
                <a:gd name="T5" fmla="*/ 0 h 308"/>
                <a:gd name="T6" fmla="*/ 489 w 490"/>
                <a:gd name="T7" fmla="*/ 0 h 308"/>
                <a:gd name="T8" fmla="*/ 224 w 490"/>
                <a:gd name="T9" fmla="*/ 30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08">
                  <a:moveTo>
                    <a:pt x="224" y="307"/>
                  </a:moveTo>
                  <a:lnTo>
                    <a:pt x="0" y="307"/>
                  </a:lnTo>
                  <a:lnTo>
                    <a:pt x="269" y="0"/>
                  </a:lnTo>
                  <a:lnTo>
                    <a:pt x="489" y="0"/>
                  </a:lnTo>
                  <a:lnTo>
                    <a:pt x="224" y="30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solidFill>
                  <a:srgbClr val="414141"/>
                </a:solidFill>
                <a:latin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FD0D37F-3FC2-4592-AB04-6097391B72EC}"/>
              </a:ext>
            </a:extLst>
          </p:cNvPr>
          <p:cNvSpPr txBox="1"/>
          <p:nvPr userDrawn="1"/>
        </p:nvSpPr>
        <p:spPr>
          <a:xfrm flipH="1">
            <a:off x="6420465" y="4911221"/>
            <a:ext cx="268385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2"/>
                </a:solidFill>
              </a:rPr>
              <a:t>© Hitachi Vantara LLC 2020.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6159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2400" b="1" kern="1200" cap="none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0988" indent="-280988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Clr>
          <a:schemeClr val="accent2"/>
        </a:buClr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293688" algn="l" defTabSz="914400" rtl="0" eaLnBrk="1" latinLnBrk="0" hangingPunct="1">
        <a:lnSpc>
          <a:spcPct val="95000"/>
        </a:lnSpc>
        <a:spcBef>
          <a:spcPct val="20000"/>
        </a:spcBef>
        <a:spcAft>
          <a:spcPts val="800"/>
        </a:spcAft>
        <a:buFontTx/>
        <a:buChar char="‒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280988" algn="l" defTabSz="91440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FontTx/>
        <a:buChar char="‒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90613" indent="-234950" algn="l" defTabSz="91440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FontTx/>
        <a:buChar char="‒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12863" indent="-222250" algn="l" defTabSz="914400" rtl="0" eaLnBrk="1" latinLnBrk="0" hangingPunct="1">
        <a:lnSpc>
          <a:spcPct val="95000"/>
        </a:lnSpc>
        <a:spcBef>
          <a:spcPts val="0"/>
        </a:spcBef>
        <a:spcAft>
          <a:spcPts val="800"/>
        </a:spcAft>
        <a:buFontTx/>
        <a:buChar char="‒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160" y="638151"/>
            <a:ext cx="8584006" cy="4675126"/>
          </a:xfrm>
        </p:spPr>
        <p:txBody>
          <a:bodyPr/>
          <a:lstStyle/>
          <a:p>
            <a:r>
              <a:rPr lang="en-US" dirty="0"/>
              <a:t>What I do</a:t>
            </a:r>
          </a:p>
          <a:p>
            <a:pPr lvl="1"/>
            <a:r>
              <a:rPr lang="en-US" dirty="0"/>
              <a:t>A technical editor and publisher for Converged Solutions Engineering collateral</a:t>
            </a:r>
          </a:p>
          <a:p>
            <a:pPr lvl="1"/>
            <a:r>
              <a:rPr lang="en-US" dirty="0"/>
              <a:t>Other projects as assigned or drop into my lap</a:t>
            </a:r>
          </a:p>
          <a:p>
            <a:r>
              <a:rPr lang="en-US" dirty="0"/>
              <a:t>Projects that I work on</a:t>
            </a:r>
          </a:p>
          <a:p>
            <a:pPr lvl="1"/>
            <a:r>
              <a:rPr lang="en-US" dirty="0"/>
              <a:t>Various Converged Solutions Engineering projects (mostly Hitachi Unified Compute Platform flavors)</a:t>
            </a:r>
          </a:p>
          <a:p>
            <a:pPr lvl="1"/>
            <a:r>
              <a:rPr lang="en-US" dirty="0"/>
              <a:t>Publish Hitachi Advanced Server DS7000 series documents (and maybe Advanced Server </a:t>
            </a:r>
            <a:r>
              <a:rPr lang="en-US" dirty="0" err="1"/>
              <a:t>DSxxx</a:t>
            </a:r>
            <a:r>
              <a:rPr lang="en-US" dirty="0"/>
              <a:t> series)</a:t>
            </a:r>
          </a:p>
          <a:p>
            <a:r>
              <a:rPr lang="en-US" dirty="0"/>
              <a:t>Expertise and skills</a:t>
            </a:r>
          </a:p>
          <a:p>
            <a:pPr lvl="1"/>
            <a:r>
              <a:rPr lang="en-US" dirty="0"/>
              <a:t>Started with Hitachi in March 2011</a:t>
            </a:r>
          </a:p>
          <a:p>
            <a:pPr lvl="1"/>
            <a:r>
              <a:rPr lang="en-US" dirty="0"/>
              <a:t>Technical communications (over 25 years), safety consultant, computer operator, secondary education (uncompleted masters in special education), web-based instructional design (adults), marketing communications</a:t>
            </a:r>
          </a:p>
          <a:p>
            <a:pPr lvl="1"/>
            <a:r>
              <a:rPr lang="en-US" dirty="0"/>
              <a:t>Technical communications work: Boeing, Kenworth, the former Washington Mutual (IBM Global Services), Microsoft, AT&amp;T Mobility, Verizon Wireless</a:t>
            </a:r>
          </a:p>
          <a:p>
            <a:pPr lvl="1"/>
            <a:r>
              <a:rPr lang="en-US" dirty="0"/>
              <a:t>I am allegedly an expert in Microsoft Word</a:t>
            </a:r>
          </a:p>
          <a:p>
            <a:pPr lvl="1"/>
            <a:r>
              <a:rPr lang="en-US" dirty="0"/>
              <a:t>I’ll find a way to get it done.</a:t>
            </a:r>
          </a:p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Bob Chapman </a:t>
            </a:r>
          </a:p>
        </p:txBody>
      </p:sp>
      <p:pic>
        <p:nvPicPr>
          <p:cNvPr id="5" name="Picture 4" descr="Bob Chapman. Picture taken in around 2006">
            <a:extLst>
              <a:ext uri="{FF2B5EF4-FFF2-40B4-BE49-F238E27FC236}">
                <a16:creationId xmlns:a16="http://schemas.microsoft.com/office/drawing/2014/main" id="{7DE89B58-0F5B-425A-B94E-4C29FED244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921" y="228501"/>
            <a:ext cx="465151" cy="38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9"/>
</p:tagLst>
</file>

<file path=ppt/theme/theme1.xml><?xml version="1.0" encoding="utf-8"?>
<a:theme xmlns:a="http://schemas.openxmlformats.org/drawingml/2006/main" name="HV2019">
  <a:themeElements>
    <a:clrScheme name="Custom 2">
      <a:dk1>
        <a:srgbClr val="414141"/>
      </a:dk1>
      <a:lt1>
        <a:srgbClr val="FFFFFF"/>
      </a:lt1>
      <a:dk2>
        <a:srgbClr val="000000"/>
      </a:dk2>
      <a:lt2>
        <a:srgbClr val="D8D9D8"/>
      </a:lt2>
      <a:accent1>
        <a:srgbClr val="650000"/>
      </a:accent1>
      <a:accent2>
        <a:srgbClr val="CC0000"/>
      </a:accent2>
      <a:accent3>
        <a:srgbClr val="306D72"/>
      </a:accent3>
      <a:accent4>
        <a:srgbClr val="7EC2C8"/>
      </a:accent4>
      <a:accent5>
        <a:srgbClr val="D9D9D9"/>
      </a:accent5>
      <a:accent6>
        <a:srgbClr val="D9D9D9"/>
      </a:accent6>
      <a:hlink>
        <a:srgbClr val="CC0000"/>
      </a:hlink>
      <a:folHlink>
        <a:srgbClr val="525252"/>
      </a:folHlink>
    </a:clrScheme>
    <a:fontScheme name="Collateral fonts">
      <a:majorFont>
        <a:latin typeface="URW DIN Black"/>
        <a:ea typeface=""/>
        <a:cs typeface=""/>
      </a:majorFont>
      <a:minorFont>
        <a:latin typeface="URW D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9_Hitachi_PowerPoint_Template_FINAL.pptx  -  Read-Only" id="{A5CDBAD9-1B98-4597-8A20-9682EA41F568}" vid="{BE10C746-CE72-47A2-88CC-A2D16CC9EB4B}"/>
    </a:ext>
  </a:extLst>
</a:theme>
</file>

<file path=ppt/theme/theme2.xml><?xml version="1.0" encoding="utf-8"?>
<a:theme xmlns:a="http://schemas.openxmlformats.org/drawingml/2006/main" name="Office Theme">
  <a:themeElements>
    <a:clrScheme name="HDS 2011">
      <a:dk1>
        <a:sysClr val="windowText" lastClr="000000"/>
      </a:dk1>
      <a:lt1>
        <a:sysClr val="window" lastClr="FFFFFF"/>
      </a:lt1>
      <a:dk2>
        <a:srgbClr val="14AF9F"/>
      </a:dk2>
      <a:lt2>
        <a:srgbClr val="6D6E71"/>
      </a:lt2>
      <a:accent1>
        <a:srgbClr val="FD0014"/>
      </a:accent1>
      <a:accent2>
        <a:srgbClr val="C20014"/>
      </a:accent2>
      <a:accent3>
        <a:srgbClr val="009933"/>
      </a:accent3>
      <a:accent4>
        <a:srgbClr val="0073B2"/>
      </a:accent4>
      <a:accent5>
        <a:srgbClr val="DEB408"/>
      </a:accent5>
      <a:accent6>
        <a:srgbClr val="DC7400"/>
      </a:accent6>
      <a:hlink>
        <a:srgbClr val="FD0014"/>
      </a:hlink>
      <a:folHlink>
        <a:srgbClr val="C20014"/>
      </a:folHlink>
    </a:clrScheme>
    <a:fontScheme name="HDS 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HDS 2011">
      <a:dk1>
        <a:sysClr val="windowText" lastClr="000000"/>
      </a:dk1>
      <a:lt1>
        <a:sysClr val="window" lastClr="FFFFFF"/>
      </a:lt1>
      <a:dk2>
        <a:srgbClr val="14AF9F"/>
      </a:dk2>
      <a:lt2>
        <a:srgbClr val="6D6E71"/>
      </a:lt2>
      <a:accent1>
        <a:srgbClr val="FD0014"/>
      </a:accent1>
      <a:accent2>
        <a:srgbClr val="C20014"/>
      </a:accent2>
      <a:accent3>
        <a:srgbClr val="009933"/>
      </a:accent3>
      <a:accent4>
        <a:srgbClr val="0073B2"/>
      </a:accent4>
      <a:accent5>
        <a:srgbClr val="DEB408"/>
      </a:accent5>
      <a:accent6>
        <a:srgbClr val="DC7400"/>
      </a:accent6>
      <a:hlink>
        <a:srgbClr val="FD0014"/>
      </a:hlink>
      <a:folHlink>
        <a:srgbClr val="C20014"/>
      </a:folHlink>
    </a:clrScheme>
    <a:fontScheme name="HDS 201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19D38F5992384EA21F7EDD07AFE73F" ma:contentTypeVersion="13" ma:contentTypeDescription="Create a new document." ma:contentTypeScope="" ma:versionID="c08d1369113840aab49cbda1be4839b4">
  <xsd:schema xmlns:xsd="http://www.w3.org/2001/XMLSchema" xmlns:xs="http://www.w3.org/2001/XMLSchema" xmlns:p="http://schemas.microsoft.com/office/2006/metadata/properties" xmlns:ns3="208a4175-3b57-4a55-8399-890c054d16b9" xmlns:ns4="812473e6-71e7-4d09-9f1d-66cff4a6d120" targetNamespace="http://schemas.microsoft.com/office/2006/metadata/properties" ma:root="true" ma:fieldsID="2e133edc881e2ddd6f16a928bee57641" ns3:_="" ns4:_="">
    <xsd:import namespace="208a4175-3b57-4a55-8399-890c054d16b9"/>
    <xsd:import namespace="812473e6-71e7-4d09-9f1d-66cff4a6d12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a4175-3b57-4a55-8399-890c054d16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2473e6-71e7-4d09-9f1d-66cff4a6d12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5063A0B-9A86-4FF4-B45D-072CC11CBE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a4175-3b57-4a55-8399-890c054d16b9"/>
    <ds:schemaRef ds:uri="812473e6-71e7-4d09-9f1d-66cff4a6d1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F5C9DB-AF88-422E-B6D0-BBCAB4B589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BB330F-5094-4E23-8149-5A60B2DCE6A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73</TotalTime>
  <Words>139</Words>
  <Application>Microsoft Office PowerPoint</Application>
  <PresentationFormat>On-screen Show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HelveticaNeueLT Std</vt:lpstr>
      <vt:lpstr>URW DIN</vt:lpstr>
      <vt:lpstr>URW DIN Black</vt:lpstr>
      <vt:lpstr>Wingdings</vt:lpstr>
      <vt:lpstr>HV2019</vt:lpstr>
      <vt:lpstr>Bob Chapman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Bob Chapman</dc:title>
  <dc:creator>Robert Chapman</dc:creator>
  <cp:lastModifiedBy>Robert Chapman</cp:lastModifiedBy>
  <cp:revision>5</cp:revision>
  <dcterms:created xsi:type="dcterms:W3CDTF">2020-01-23T23:45:49Z</dcterms:created>
  <dcterms:modified xsi:type="dcterms:W3CDTF">2020-01-24T00:59:20Z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0x0101007819D38F5992384EA21F7EDD07AFE73F</vt:lpwstr>
  </property>
</Properties>
</file>